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7" r:id="rId1"/>
  </p:sldMasterIdLst>
  <p:notesMasterIdLst>
    <p:notesMasterId r:id="rId9"/>
  </p:notesMasterIdLst>
  <p:sldIdLst>
    <p:sldId id="256" r:id="rId2"/>
    <p:sldId id="261" r:id="rId3"/>
    <p:sldId id="285" r:id="rId4"/>
    <p:sldId id="263" r:id="rId5"/>
    <p:sldId id="274" r:id="rId6"/>
    <p:sldId id="266" r:id="rId7"/>
    <p:sldId id="275" r:id="rId8"/>
  </p:sldIdLst>
  <p:sldSz cx="9144000" cy="5143500" type="screen16x9"/>
  <p:notesSz cx="6858000" cy="9144000"/>
  <p:embeddedFontLst>
    <p:embeddedFont>
      <p:font typeface="Comfortaa" panose="020B0604020202020204" charset="0"/>
      <p:regular r:id="rId10"/>
      <p:bold r:id="rId11"/>
    </p:embeddedFont>
    <p:embeddedFont>
      <p:font typeface="Fredoka One" panose="020B0604020202020204" charset="0"/>
      <p:regular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456CC7C-1D15-4913-BB46-3929A49ED3B0}">
  <a:tblStyle styleId="{8456CC7C-1D15-4913-BB46-3929A49ED3B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06" autoAdjust="0"/>
    <p:restoredTop sz="94660"/>
  </p:normalViewPr>
  <p:slideViewPr>
    <p:cSldViewPr snapToGrid="0">
      <p:cViewPr varScale="1">
        <p:scale>
          <a:sx n="91" d="100"/>
          <a:sy n="91" d="100"/>
        </p:scale>
        <p:origin x="618" y="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viewProps" Target="viewProps.xml"/></Relationships>
</file>

<file path=ppt/media/image1.png>
</file>

<file path=ppt/media/media1.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90672196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3"/>
        <p:cNvGrpSpPr/>
        <p:nvPr/>
      </p:nvGrpSpPr>
      <p:grpSpPr>
        <a:xfrm>
          <a:off x="0" y="0"/>
          <a:ext cx="0" cy="0"/>
          <a:chOff x="0" y="0"/>
          <a:chExt cx="0" cy="0"/>
        </a:xfrm>
      </p:grpSpPr>
      <p:sp>
        <p:nvSpPr>
          <p:cNvPr id="2704" name="Google Shape;2704;g11f188e4fb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5" name="Google Shape;2705;g11f188e4fb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8"/>
        <p:cNvGrpSpPr/>
        <p:nvPr/>
      </p:nvGrpSpPr>
      <p:grpSpPr>
        <a:xfrm>
          <a:off x="0" y="0"/>
          <a:ext cx="0" cy="0"/>
          <a:chOff x="0" y="0"/>
          <a:chExt cx="0" cy="0"/>
        </a:xfrm>
      </p:grpSpPr>
      <p:sp>
        <p:nvSpPr>
          <p:cNvPr id="2899" name="Google Shape;2899;g12080571995_9_1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0" name="Google Shape;2900;g12080571995_9_1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7"/>
        <p:cNvGrpSpPr/>
        <p:nvPr/>
      </p:nvGrpSpPr>
      <p:grpSpPr>
        <a:xfrm>
          <a:off x="0" y="0"/>
          <a:ext cx="0" cy="0"/>
          <a:chOff x="0" y="0"/>
          <a:chExt cx="0" cy="0"/>
        </a:xfrm>
      </p:grpSpPr>
      <p:sp>
        <p:nvSpPr>
          <p:cNvPr id="4228" name="Google Shape;4228;g138a83da2cd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9" name="Google Shape;4229;g138a83da2cd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0"/>
        <p:cNvGrpSpPr/>
        <p:nvPr/>
      </p:nvGrpSpPr>
      <p:grpSpPr>
        <a:xfrm>
          <a:off x="0" y="0"/>
          <a:ext cx="0" cy="0"/>
          <a:chOff x="0" y="0"/>
          <a:chExt cx="0" cy="0"/>
        </a:xfrm>
      </p:grpSpPr>
      <p:sp>
        <p:nvSpPr>
          <p:cNvPr id="2961" name="Google Shape;2961;g12080571995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2" name="Google Shape;2962;g12080571995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4"/>
        <p:cNvGrpSpPr/>
        <p:nvPr/>
      </p:nvGrpSpPr>
      <p:grpSpPr>
        <a:xfrm>
          <a:off x="0" y="0"/>
          <a:ext cx="0" cy="0"/>
          <a:chOff x="0" y="0"/>
          <a:chExt cx="0" cy="0"/>
        </a:xfrm>
      </p:grpSpPr>
      <p:sp>
        <p:nvSpPr>
          <p:cNvPr id="3565" name="Google Shape;3565;g12080571995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6" name="Google Shape;3566;g12080571995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7"/>
        <p:cNvGrpSpPr/>
        <p:nvPr/>
      </p:nvGrpSpPr>
      <p:grpSpPr>
        <a:xfrm>
          <a:off x="0" y="0"/>
          <a:ext cx="0" cy="0"/>
          <a:chOff x="0" y="0"/>
          <a:chExt cx="0" cy="0"/>
        </a:xfrm>
      </p:grpSpPr>
      <p:sp>
        <p:nvSpPr>
          <p:cNvPr id="3058" name="Google Shape;3058;g1387d4a62ef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9" name="Google Shape;3059;g1387d4a62ef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7"/>
        <p:cNvGrpSpPr/>
        <p:nvPr/>
      </p:nvGrpSpPr>
      <p:grpSpPr>
        <a:xfrm>
          <a:off x="0" y="0"/>
          <a:ext cx="0" cy="0"/>
          <a:chOff x="0" y="0"/>
          <a:chExt cx="0" cy="0"/>
        </a:xfrm>
      </p:grpSpPr>
      <p:sp>
        <p:nvSpPr>
          <p:cNvPr id="3618" name="Google Shape;3618;g1387d4a62ef_0_2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9" name="Google Shape;3619;g1387d4a62ef_0_2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3175425" y="3410463"/>
            <a:ext cx="2793300" cy="52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700">
                <a:latin typeface="Comfortaa"/>
                <a:ea typeface="Comfortaa"/>
                <a:cs typeface="Comfortaa"/>
                <a:sym typeface="Comfortaa"/>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 name="Google Shape;10;p2"/>
          <p:cNvSpPr txBox="1">
            <a:spLocks noGrp="1"/>
          </p:cNvSpPr>
          <p:nvPr>
            <p:ph type="title"/>
          </p:nvPr>
        </p:nvSpPr>
        <p:spPr>
          <a:xfrm>
            <a:off x="2096625" y="1113838"/>
            <a:ext cx="4950900" cy="1379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400"/>
              <a:buNone/>
              <a:defRPr sz="4400"/>
            </a:lvl1pPr>
            <a:lvl2pPr lvl="1" algn="ctr" rtl="0">
              <a:spcBef>
                <a:spcPts val="0"/>
              </a:spcBef>
              <a:spcAft>
                <a:spcPts val="0"/>
              </a:spcAft>
              <a:buClr>
                <a:schemeClr val="lt1"/>
              </a:buClr>
              <a:buSzPts val="4400"/>
              <a:buFont typeface="Fredoka One"/>
              <a:buNone/>
              <a:defRPr sz="4400">
                <a:solidFill>
                  <a:schemeClr val="lt1"/>
                </a:solidFill>
                <a:latin typeface="Fredoka One"/>
                <a:ea typeface="Fredoka One"/>
                <a:cs typeface="Fredoka One"/>
                <a:sym typeface="Fredoka One"/>
              </a:defRPr>
            </a:lvl2pPr>
            <a:lvl3pPr lvl="2" algn="ctr" rtl="0">
              <a:spcBef>
                <a:spcPts val="0"/>
              </a:spcBef>
              <a:spcAft>
                <a:spcPts val="0"/>
              </a:spcAft>
              <a:buClr>
                <a:schemeClr val="lt1"/>
              </a:buClr>
              <a:buSzPts val="4400"/>
              <a:buFont typeface="Fredoka One"/>
              <a:buNone/>
              <a:defRPr sz="4400">
                <a:solidFill>
                  <a:schemeClr val="lt1"/>
                </a:solidFill>
                <a:latin typeface="Fredoka One"/>
                <a:ea typeface="Fredoka One"/>
                <a:cs typeface="Fredoka One"/>
                <a:sym typeface="Fredoka One"/>
              </a:defRPr>
            </a:lvl3pPr>
            <a:lvl4pPr lvl="3" algn="ctr" rtl="0">
              <a:spcBef>
                <a:spcPts val="0"/>
              </a:spcBef>
              <a:spcAft>
                <a:spcPts val="0"/>
              </a:spcAft>
              <a:buClr>
                <a:schemeClr val="lt1"/>
              </a:buClr>
              <a:buSzPts val="4400"/>
              <a:buFont typeface="Fredoka One"/>
              <a:buNone/>
              <a:defRPr sz="4400">
                <a:solidFill>
                  <a:schemeClr val="lt1"/>
                </a:solidFill>
                <a:latin typeface="Fredoka One"/>
                <a:ea typeface="Fredoka One"/>
                <a:cs typeface="Fredoka One"/>
                <a:sym typeface="Fredoka One"/>
              </a:defRPr>
            </a:lvl4pPr>
            <a:lvl5pPr lvl="4" algn="ctr" rtl="0">
              <a:spcBef>
                <a:spcPts val="0"/>
              </a:spcBef>
              <a:spcAft>
                <a:spcPts val="0"/>
              </a:spcAft>
              <a:buClr>
                <a:schemeClr val="lt1"/>
              </a:buClr>
              <a:buSzPts val="4400"/>
              <a:buFont typeface="Fredoka One"/>
              <a:buNone/>
              <a:defRPr sz="4400">
                <a:solidFill>
                  <a:schemeClr val="lt1"/>
                </a:solidFill>
                <a:latin typeface="Fredoka One"/>
                <a:ea typeface="Fredoka One"/>
                <a:cs typeface="Fredoka One"/>
                <a:sym typeface="Fredoka One"/>
              </a:defRPr>
            </a:lvl5pPr>
            <a:lvl6pPr lvl="5" algn="ctr" rtl="0">
              <a:spcBef>
                <a:spcPts val="0"/>
              </a:spcBef>
              <a:spcAft>
                <a:spcPts val="0"/>
              </a:spcAft>
              <a:buClr>
                <a:schemeClr val="lt1"/>
              </a:buClr>
              <a:buSzPts val="4400"/>
              <a:buFont typeface="Fredoka One"/>
              <a:buNone/>
              <a:defRPr sz="4400">
                <a:solidFill>
                  <a:schemeClr val="lt1"/>
                </a:solidFill>
                <a:latin typeface="Fredoka One"/>
                <a:ea typeface="Fredoka One"/>
                <a:cs typeface="Fredoka One"/>
                <a:sym typeface="Fredoka One"/>
              </a:defRPr>
            </a:lvl6pPr>
            <a:lvl7pPr lvl="6" algn="ctr" rtl="0">
              <a:spcBef>
                <a:spcPts val="0"/>
              </a:spcBef>
              <a:spcAft>
                <a:spcPts val="0"/>
              </a:spcAft>
              <a:buClr>
                <a:schemeClr val="lt1"/>
              </a:buClr>
              <a:buSzPts val="4400"/>
              <a:buFont typeface="Fredoka One"/>
              <a:buNone/>
              <a:defRPr sz="4400">
                <a:solidFill>
                  <a:schemeClr val="lt1"/>
                </a:solidFill>
                <a:latin typeface="Fredoka One"/>
                <a:ea typeface="Fredoka One"/>
                <a:cs typeface="Fredoka One"/>
                <a:sym typeface="Fredoka One"/>
              </a:defRPr>
            </a:lvl7pPr>
            <a:lvl8pPr lvl="7" algn="ctr" rtl="0">
              <a:spcBef>
                <a:spcPts val="0"/>
              </a:spcBef>
              <a:spcAft>
                <a:spcPts val="0"/>
              </a:spcAft>
              <a:buClr>
                <a:schemeClr val="lt1"/>
              </a:buClr>
              <a:buSzPts val="4400"/>
              <a:buFont typeface="Fredoka One"/>
              <a:buNone/>
              <a:defRPr sz="4400">
                <a:solidFill>
                  <a:schemeClr val="lt1"/>
                </a:solidFill>
                <a:latin typeface="Fredoka One"/>
                <a:ea typeface="Fredoka One"/>
                <a:cs typeface="Fredoka One"/>
                <a:sym typeface="Fredoka One"/>
              </a:defRPr>
            </a:lvl8pPr>
            <a:lvl9pPr lvl="8" algn="ctr" rtl="0">
              <a:spcBef>
                <a:spcPts val="0"/>
              </a:spcBef>
              <a:spcAft>
                <a:spcPts val="0"/>
              </a:spcAft>
              <a:buClr>
                <a:schemeClr val="lt1"/>
              </a:buClr>
              <a:buSzPts val="4400"/>
              <a:buFont typeface="Fredoka One"/>
              <a:buNone/>
              <a:defRPr sz="4400">
                <a:solidFill>
                  <a:schemeClr val="lt1"/>
                </a:solidFill>
                <a:latin typeface="Fredoka One"/>
                <a:ea typeface="Fredoka One"/>
                <a:cs typeface="Fredoka One"/>
                <a:sym typeface="Fredoka One"/>
              </a:defRPr>
            </a:lvl9pPr>
          </a:lstStyle>
          <a:p>
            <a:endParaRPr/>
          </a:p>
        </p:txBody>
      </p:sp>
      <p:sp>
        <p:nvSpPr>
          <p:cNvPr id="11" name="Google Shape;11;p2"/>
          <p:cNvSpPr txBox="1">
            <a:spLocks noGrp="1"/>
          </p:cNvSpPr>
          <p:nvPr>
            <p:ph type="subTitle" idx="2"/>
          </p:nvPr>
        </p:nvSpPr>
        <p:spPr>
          <a:xfrm>
            <a:off x="7169100" y="537000"/>
            <a:ext cx="1261800" cy="52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Font typeface="Fredoka One"/>
              <a:buNone/>
              <a:defRPr sz="1700">
                <a:solidFill>
                  <a:schemeClr val="accent4"/>
                </a:solidFill>
                <a:latin typeface="Fredoka One"/>
                <a:ea typeface="Fredoka One"/>
                <a:cs typeface="Fredoka One"/>
                <a:sym typeface="Fredoka One"/>
              </a:defRPr>
            </a:lvl1pPr>
            <a:lvl2pPr lvl="1" algn="ctr" rtl="0">
              <a:lnSpc>
                <a:spcPct val="100000"/>
              </a:lnSpc>
              <a:spcBef>
                <a:spcPts val="0"/>
              </a:spcBef>
              <a:spcAft>
                <a:spcPts val="0"/>
              </a:spcAft>
              <a:buSzPts val="1800"/>
              <a:buFont typeface="Fredoka One"/>
              <a:buNone/>
              <a:defRPr sz="1800">
                <a:latin typeface="Fredoka One"/>
                <a:ea typeface="Fredoka One"/>
                <a:cs typeface="Fredoka One"/>
                <a:sym typeface="Fredoka One"/>
              </a:defRPr>
            </a:lvl2pPr>
            <a:lvl3pPr lvl="2" algn="ctr" rtl="0">
              <a:lnSpc>
                <a:spcPct val="100000"/>
              </a:lnSpc>
              <a:spcBef>
                <a:spcPts val="0"/>
              </a:spcBef>
              <a:spcAft>
                <a:spcPts val="0"/>
              </a:spcAft>
              <a:buSzPts val="1800"/>
              <a:buFont typeface="Fredoka One"/>
              <a:buNone/>
              <a:defRPr sz="1800">
                <a:latin typeface="Fredoka One"/>
                <a:ea typeface="Fredoka One"/>
                <a:cs typeface="Fredoka One"/>
                <a:sym typeface="Fredoka One"/>
              </a:defRPr>
            </a:lvl3pPr>
            <a:lvl4pPr lvl="3" algn="ctr" rtl="0">
              <a:lnSpc>
                <a:spcPct val="100000"/>
              </a:lnSpc>
              <a:spcBef>
                <a:spcPts val="0"/>
              </a:spcBef>
              <a:spcAft>
                <a:spcPts val="0"/>
              </a:spcAft>
              <a:buSzPts val="1800"/>
              <a:buFont typeface="Fredoka One"/>
              <a:buNone/>
              <a:defRPr sz="1800">
                <a:latin typeface="Fredoka One"/>
                <a:ea typeface="Fredoka One"/>
                <a:cs typeface="Fredoka One"/>
                <a:sym typeface="Fredoka One"/>
              </a:defRPr>
            </a:lvl4pPr>
            <a:lvl5pPr lvl="4" algn="ctr" rtl="0">
              <a:lnSpc>
                <a:spcPct val="100000"/>
              </a:lnSpc>
              <a:spcBef>
                <a:spcPts val="0"/>
              </a:spcBef>
              <a:spcAft>
                <a:spcPts val="0"/>
              </a:spcAft>
              <a:buSzPts val="1800"/>
              <a:buFont typeface="Fredoka One"/>
              <a:buNone/>
              <a:defRPr sz="1800">
                <a:latin typeface="Fredoka One"/>
                <a:ea typeface="Fredoka One"/>
                <a:cs typeface="Fredoka One"/>
                <a:sym typeface="Fredoka One"/>
              </a:defRPr>
            </a:lvl5pPr>
            <a:lvl6pPr lvl="5" algn="ctr" rtl="0">
              <a:lnSpc>
                <a:spcPct val="100000"/>
              </a:lnSpc>
              <a:spcBef>
                <a:spcPts val="0"/>
              </a:spcBef>
              <a:spcAft>
                <a:spcPts val="0"/>
              </a:spcAft>
              <a:buSzPts val="1800"/>
              <a:buFont typeface="Fredoka One"/>
              <a:buNone/>
              <a:defRPr sz="1800">
                <a:latin typeface="Fredoka One"/>
                <a:ea typeface="Fredoka One"/>
                <a:cs typeface="Fredoka One"/>
                <a:sym typeface="Fredoka One"/>
              </a:defRPr>
            </a:lvl6pPr>
            <a:lvl7pPr lvl="6" algn="ctr" rtl="0">
              <a:lnSpc>
                <a:spcPct val="100000"/>
              </a:lnSpc>
              <a:spcBef>
                <a:spcPts val="0"/>
              </a:spcBef>
              <a:spcAft>
                <a:spcPts val="0"/>
              </a:spcAft>
              <a:buSzPts val="1800"/>
              <a:buFont typeface="Fredoka One"/>
              <a:buNone/>
              <a:defRPr sz="1800">
                <a:latin typeface="Fredoka One"/>
                <a:ea typeface="Fredoka One"/>
                <a:cs typeface="Fredoka One"/>
                <a:sym typeface="Fredoka One"/>
              </a:defRPr>
            </a:lvl7pPr>
            <a:lvl8pPr lvl="7" algn="ctr" rtl="0">
              <a:lnSpc>
                <a:spcPct val="100000"/>
              </a:lnSpc>
              <a:spcBef>
                <a:spcPts val="0"/>
              </a:spcBef>
              <a:spcAft>
                <a:spcPts val="0"/>
              </a:spcAft>
              <a:buSzPts val="1800"/>
              <a:buFont typeface="Fredoka One"/>
              <a:buNone/>
              <a:defRPr sz="1800">
                <a:latin typeface="Fredoka One"/>
                <a:ea typeface="Fredoka One"/>
                <a:cs typeface="Fredoka One"/>
                <a:sym typeface="Fredoka One"/>
              </a:defRPr>
            </a:lvl8pPr>
            <a:lvl9pPr lvl="8" algn="ctr" rtl="0">
              <a:lnSpc>
                <a:spcPct val="100000"/>
              </a:lnSpc>
              <a:spcBef>
                <a:spcPts val="0"/>
              </a:spcBef>
              <a:spcAft>
                <a:spcPts val="0"/>
              </a:spcAft>
              <a:buSzPts val="1800"/>
              <a:buFont typeface="Fredoka One"/>
              <a:buNone/>
              <a:defRPr sz="1800">
                <a:latin typeface="Fredoka One"/>
                <a:ea typeface="Fredoka One"/>
                <a:cs typeface="Fredoka One"/>
                <a:sym typeface="Fredoka One"/>
              </a:defRPr>
            </a:lvl9pPr>
          </a:lstStyle>
          <a:p>
            <a:endParaRPr/>
          </a:p>
        </p:txBody>
      </p:sp>
      <p:grpSp>
        <p:nvGrpSpPr>
          <p:cNvPr id="12" name="Google Shape;12;p2"/>
          <p:cNvGrpSpPr/>
          <p:nvPr/>
        </p:nvGrpSpPr>
        <p:grpSpPr>
          <a:xfrm>
            <a:off x="-367675" y="3089750"/>
            <a:ext cx="10194000" cy="3503325"/>
            <a:chOff x="-367675" y="3089750"/>
            <a:chExt cx="10194000" cy="3503325"/>
          </a:xfrm>
        </p:grpSpPr>
        <p:sp>
          <p:nvSpPr>
            <p:cNvPr id="13" name="Google Shape;13;p2"/>
            <p:cNvSpPr/>
            <p:nvPr/>
          </p:nvSpPr>
          <p:spPr>
            <a:xfrm>
              <a:off x="1243225" y="5069125"/>
              <a:ext cx="208650" cy="145100"/>
            </a:xfrm>
            <a:custGeom>
              <a:avLst/>
              <a:gdLst/>
              <a:ahLst/>
              <a:cxnLst/>
              <a:rect l="l" t="t" r="r" b="b"/>
              <a:pathLst>
                <a:path w="8346" h="5804" extrusionOk="0">
                  <a:moveTo>
                    <a:pt x="7080" y="0"/>
                  </a:moveTo>
                  <a:cubicBezTo>
                    <a:pt x="6116" y="0"/>
                    <a:pt x="4657" y="1791"/>
                    <a:pt x="4657" y="1791"/>
                  </a:cubicBezTo>
                  <a:cubicBezTo>
                    <a:pt x="1" y="3695"/>
                    <a:pt x="7332" y="5804"/>
                    <a:pt x="7332" y="5804"/>
                  </a:cubicBezTo>
                  <a:cubicBezTo>
                    <a:pt x="8345" y="1244"/>
                    <a:pt x="7885" y="0"/>
                    <a:pt x="70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314400" y="4723400"/>
              <a:ext cx="144500" cy="100525"/>
            </a:xfrm>
            <a:custGeom>
              <a:avLst/>
              <a:gdLst/>
              <a:ahLst/>
              <a:cxnLst/>
              <a:rect l="l" t="t" r="r" b="b"/>
              <a:pathLst>
                <a:path w="5780" h="4021" extrusionOk="0">
                  <a:moveTo>
                    <a:pt x="4903" y="1"/>
                  </a:moveTo>
                  <a:cubicBezTo>
                    <a:pt x="4235" y="1"/>
                    <a:pt x="3225" y="1241"/>
                    <a:pt x="3225" y="1241"/>
                  </a:cubicBezTo>
                  <a:cubicBezTo>
                    <a:pt x="0" y="2560"/>
                    <a:pt x="5078" y="4020"/>
                    <a:pt x="5078" y="4020"/>
                  </a:cubicBezTo>
                  <a:cubicBezTo>
                    <a:pt x="5779" y="862"/>
                    <a:pt x="5460" y="1"/>
                    <a:pt x="49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409138" y="4361375"/>
              <a:ext cx="338100" cy="2231325"/>
            </a:xfrm>
            <a:custGeom>
              <a:avLst/>
              <a:gdLst/>
              <a:ahLst/>
              <a:cxnLst/>
              <a:rect l="l" t="t" r="r" b="b"/>
              <a:pathLst>
                <a:path w="13524" h="89253" extrusionOk="0">
                  <a:moveTo>
                    <a:pt x="1329" y="1"/>
                  </a:moveTo>
                  <a:cubicBezTo>
                    <a:pt x="974" y="1"/>
                    <a:pt x="740" y="549"/>
                    <a:pt x="1121" y="790"/>
                  </a:cubicBezTo>
                  <a:cubicBezTo>
                    <a:pt x="6245" y="4023"/>
                    <a:pt x="10880" y="8870"/>
                    <a:pt x="9145" y="15386"/>
                  </a:cubicBezTo>
                  <a:cubicBezTo>
                    <a:pt x="7841" y="20282"/>
                    <a:pt x="2460" y="22722"/>
                    <a:pt x="1976" y="27949"/>
                  </a:cubicBezTo>
                  <a:cubicBezTo>
                    <a:pt x="1612" y="31902"/>
                    <a:pt x="5063" y="34959"/>
                    <a:pt x="7458" y="37549"/>
                  </a:cubicBezTo>
                  <a:cubicBezTo>
                    <a:pt x="11912" y="42362"/>
                    <a:pt x="10510" y="47624"/>
                    <a:pt x="6317" y="51884"/>
                  </a:cubicBezTo>
                  <a:cubicBezTo>
                    <a:pt x="3932" y="54305"/>
                    <a:pt x="997" y="56961"/>
                    <a:pt x="538" y="60551"/>
                  </a:cubicBezTo>
                  <a:cubicBezTo>
                    <a:pt x="0" y="64750"/>
                    <a:pt x="2606" y="67616"/>
                    <a:pt x="5182" y="70604"/>
                  </a:cubicBezTo>
                  <a:cubicBezTo>
                    <a:pt x="8079" y="73963"/>
                    <a:pt x="10880" y="78024"/>
                    <a:pt x="7501" y="82167"/>
                  </a:cubicBezTo>
                  <a:cubicBezTo>
                    <a:pt x="6622" y="83246"/>
                    <a:pt x="5878" y="84409"/>
                    <a:pt x="5188" y="85617"/>
                  </a:cubicBezTo>
                  <a:cubicBezTo>
                    <a:pt x="4607" y="86638"/>
                    <a:pt x="4005" y="87843"/>
                    <a:pt x="3646" y="89088"/>
                  </a:cubicBezTo>
                  <a:cubicBezTo>
                    <a:pt x="3869" y="89145"/>
                    <a:pt x="4093" y="89198"/>
                    <a:pt x="4317" y="89252"/>
                  </a:cubicBezTo>
                  <a:cubicBezTo>
                    <a:pt x="5139" y="86546"/>
                    <a:pt x="7640" y="83853"/>
                    <a:pt x="8847" y="81828"/>
                  </a:cubicBezTo>
                  <a:cubicBezTo>
                    <a:pt x="11043" y="78143"/>
                    <a:pt x="9502" y="74577"/>
                    <a:pt x="6978" y="71466"/>
                  </a:cubicBezTo>
                  <a:cubicBezTo>
                    <a:pt x="5308" y="69409"/>
                    <a:pt x="3434" y="67509"/>
                    <a:pt x="2106" y="65199"/>
                  </a:cubicBezTo>
                  <a:cubicBezTo>
                    <a:pt x="251" y="61967"/>
                    <a:pt x="1722" y="58365"/>
                    <a:pt x="3828" y="55698"/>
                  </a:cubicBezTo>
                  <a:cubicBezTo>
                    <a:pt x="6161" y="52740"/>
                    <a:pt x="9314" y="50697"/>
                    <a:pt x="10724" y="47071"/>
                  </a:cubicBezTo>
                  <a:cubicBezTo>
                    <a:pt x="12025" y="43728"/>
                    <a:pt x="10678" y="40187"/>
                    <a:pt x="8572" y="37558"/>
                  </a:cubicBezTo>
                  <a:cubicBezTo>
                    <a:pt x="7081" y="35695"/>
                    <a:pt x="5266" y="34202"/>
                    <a:pt x="3976" y="32164"/>
                  </a:cubicBezTo>
                  <a:cubicBezTo>
                    <a:pt x="1259" y="27873"/>
                    <a:pt x="3977" y="24245"/>
                    <a:pt x="6756" y="21009"/>
                  </a:cubicBezTo>
                  <a:cubicBezTo>
                    <a:pt x="13524" y="13130"/>
                    <a:pt x="9432" y="5046"/>
                    <a:pt x="1544" y="68"/>
                  </a:cubicBezTo>
                  <a:cubicBezTo>
                    <a:pt x="1470" y="21"/>
                    <a:pt x="1397" y="1"/>
                    <a:pt x="13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338563" y="4388850"/>
              <a:ext cx="311975" cy="2204225"/>
            </a:xfrm>
            <a:custGeom>
              <a:avLst/>
              <a:gdLst/>
              <a:ahLst/>
              <a:cxnLst/>
              <a:rect l="l" t="t" r="r" b="b"/>
              <a:pathLst>
                <a:path w="12479" h="88169" extrusionOk="0">
                  <a:moveTo>
                    <a:pt x="1022" y="0"/>
                  </a:moveTo>
                  <a:cubicBezTo>
                    <a:pt x="696" y="0"/>
                    <a:pt x="477" y="539"/>
                    <a:pt x="822" y="807"/>
                  </a:cubicBezTo>
                  <a:cubicBezTo>
                    <a:pt x="9062" y="7172"/>
                    <a:pt x="3231" y="14821"/>
                    <a:pt x="893" y="22531"/>
                  </a:cubicBezTo>
                  <a:cubicBezTo>
                    <a:pt x="0" y="25479"/>
                    <a:pt x="19" y="28438"/>
                    <a:pt x="1263" y="31270"/>
                  </a:cubicBezTo>
                  <a:cubicBezTo>
                    <a:pt x="3285" y="35880"/>
                    <a:pt x="11017" y="38602"/>
                    <a:pt x="9457" y="44389"/>
                  </a:cubicBezTo>
                  <a:cubicBezTo>
                    <a:pt x="8832" y="46703"/>
                    <a:pt x="6502" y="48559"/>
                    <a:pt x="4973" y="50307"/>
                  </a:cubicBezTo>
                  <a:cubicBezTo>
                    <a:pt x="3580" y="51900"/>
                    <a:pt x="2214" y="53850"/>
                    <a:pt x="1487" y="55846"/>
                  </a:cubicBezTo>
                  <a:cubicBezTo>
                    <a:pt x="12" y="59904"/>
                    <a:pt x="1183" y="63348"/>
                    <a:pt x="3355" y="66912"/>
                  </a:cubicBezTo>
                  <a:cubicBezTo>
                    <a:pt x="6046" y="71330"/>
                    <a:pt x="12478" y="75295"/>
                    <a:pt x="9773" y="80999"/>
                  </a:cubicBezTo>
                  <a:cubicBezTo>
                    <a:pt x="8668" y="83330"/>
                    <a:pt x="7047" y="85526"/>
                    <a:pt x="6394" y="87973"/>
                  </a:cubicBezTo>
                  <a:cubicBezTo>
                    <a:pt x="6661" y="88041"/>
                    <a:pt x="6928" y="88102"/>
                    <a:pt x="7195" y="88169"/>
                  </a:cubicBezTo>
                  <a:cubicBezTo>
                    <a:pt x="8150" y="84803"/>
                    <a:pt x="11363" y="82190"/>
                    <a:pt x="11466" y="78597"/>
                  </a:cubicBezTo>
                  <a:cubicBezTo>
                    <a:pt x="11596" y="74058"/>
                    <a:pt x="7068" y="70822"/>
                    <a:pt x="4707" y="67449"/>
                  </a:cubicBezTo>
                  <a:cubicBezTo>
                    <a:pt x="2975" y="64970"/>
                    <a:pt x="1573" y="62236"/>
                    <a:pt x="1573" y="59151"/>
                  </a:cubicBezTo>
                  <a:cubicBezTo>
                    <a:pt x="1573" y="55872"/>
                    <a:pt x="4077" y="52596"/>
                    <a:pt x="6111" y="50272"/>
                  </a:cubicBezTo>
                  <a:cubicBezTo>
                    <a:pt x="8203" y="47882"/>
                    <a:pt x="11809" y="44633"/>
                    <a:pt x="10250" y="41027"/>
                  </a:cubicBezTo>
                  <a:cubicBezTo>
                    <a:pt x="8285" y="36480"/>
                    <a:pt x="3212" y="34418"/>
                    <a:pt x="1513" y="29655"/>
                  </a:cubicBezTo>
                  <a:cubicBezTo>
                    <a:pt x="88" y="25662"/>
                    <a:pt x="2102" y="21246"/>
                    <a:pt x="3632" y="17604"/>
                  </a:cubicBezTo>
                  <a:cubicBezTo>
                    <a:pt x="6458" y="10875"/>
                    <a:pt x="7664" y="5042"/>
                    <a:pt x="1244" y="85"/>
                  </a:cubicBezTo>
                  <a:cubicBezTo>
                    <a:pt x="1168" y="26"/>
                    <a:pt x="1092"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1338563" y="4361375"/>
              <a:ext cx="408675" cy="2231700"/>
              <a:chOff x="1356100" y="4423125"/>
              <a:chExt cx="408675" cy="2231700"/>
            </a:xfrm>
          </p:grpSpPr>
          <p:sp>
            <p:nvSpPr>
              <p:cNvPr id="18" name="Google Shape;18;p2"/>
              <p:cNvSpPr/>
              <p:nvPr/>
            </p:nvSpPr>
            <p:spPr>
              <a:xfrm>
                <a:off x="1426675" y="4423125"/>
                <a:ext cx="338100" cy="2231325"/>
              </a:xfrm>
              <a:custGeom>
                <a:avLst/>
                <a:gdLst/>
                <a:ahLst/>
                <a:cxnLst/>
                <a:rect l="l" t="t" r="r" b="b"/>
                <a:pathLst>
                  <a:path w="13524" h="89253" extrusionOk="0">
                    <a:moveTo>
                      <a:pt x="1329" y="1"/>
                    </a:moveTo>
                    <a:cubicBezTo>
                      <a:pt x="974" y="1"/>
                      <a:pt x="740" y="549"/>
                      <a:pt x="1121" y="790"/>
                    </a:cubicBezTo>
                    <a:cubicBezTo>
                      <a:pt x="6245" y="4023"/>
                      <a:pt x="10880" y="8870"/>
                      <a:pt x="9145" y="15386"/>
                    </a:cubicBezTo>
                    <a:cubicBezTo>
                      <a:pt x="7841" y="20282"/>
                      <a:pt x="2460" y="22722"/>
                      <a:pt x="1976" y="27949"/>
                    </a:cubicBezTo>
                    <a:cubicBezTo>
                      <a:pt x="1612" y="31902"/>
                      <a:pt x="5063" y="34959"/>
                      <a:pt x="7458" y="37549"/>
                    </a:cubicBezTo>
                    <a:cubicBezTo>
                      <a:pt x="11912" y="42362"/>
                      <a:pt x="10510" y="47624"/>
                      <a:pt x="6317" y="51884"/>
                    </a:cubicBezTo>
                    <a:cubicBezTo>
                      <a:pt x="3932" y="54305"/>
                      <a:pt x="997" y="56961"/>
                      <a:pt x="538" y="60551"/>
                    </a:cubicBezTo>
                    <a:cubicBezTo>
                      <a:pt x="0" y="64750"/>
                      <a:pt x="2606" y="67616"/>
                      <a:pt x="5182" y="70604"/>
                    </a:cubicBezTo>
                    <a:cubicBezTo>
                      <a:pt x="8079" y="73963"/>
                      <a:pt x="10880" y="78024"/>
                      <a:pt x="7501" y="82167"/>
                    </a:cubicBezTo>
                    <a:cubicBezTo>
                      <a:pt x="6622" y="83246"/>
                      <a:pt x="5878" y="84409"/>
                      <a:pt x="5188" y="85617"/>
                    </a:cubicBezTo>
                    <a:cubicBezTo>
                      <a:pt x="4607" y="86638"/>
                      <a:pt x="4005" y="87843"/>
                      <a:pt x="3646" y="89088"/>
                    </a:cubicBezTo>
                    <a:cubicBezTo>
                      <a:pt x="3869" y="89145"/>
                      <a:pt x="4093" y="89198"/>
                      <a:pt x="4317" y="89252"/>
                    </a:cubicBezTo>
                    <a:cubicBezTo>
                      <a:pt x="5139" y="86546"/>
                      <a:pt x="7640" y="83853"/>
                      <a:pt x="8847" y="81828"/>
                    </a:cubicBezTo>
                    <a:cubicBezTo>
                      <a:pt x="11043" y="78143"/>
                      <a:pt x="9502" y="74577"/>
                      <a:pt x="6978" y="71466"/>
                    </a:cubicBezTo>
                    <a:cubicBezTo>
                      <a:pt x="5308" y="69409"/>
                      <a:pt x="3434" y="67509"/>
                      <a:pt x="2106" y="65199"/>
                    </a:cubicBezTo>
                    <a:cubicBezTo>
                      <a:pt x="251" y="61967"/>
                      <a:pt x="1722" y="58365"/>
                      <a:pt x="3828" y="55698"/>
                    </a:cubicBezTo>
                    <a:cubicBezTo>
                      <a:pt x="6161" y="52740"/>
                      <a:pt x="9314" y="50697"/>
                      <a:pt x="10724" y="47071"/>
                    </a:cubicBezTo>
                    <a:cubicBezTo>
                      <a:pt x="12025" y="43728"/>
                      <a:pt x="10678" y="40187"/>
                      <a:pt x="8572" y="37558"/>
                    </a:cubicBezTo>
                    <a:cubicBezTo>
                      <a:pt x="7081" y="35695"/>
                      <a:pt x="5266" y="34202"/>
                      <a:pt x="3976" y="32164"/>
                    </a:cubicBezTo>
                    <a:cubicBezTo>
                      <a:pt x="1259" y="27873"/>
                      <a:pt x="3977" y="24245"/>
                      <a:pt x="6756" y="21009"/>
                    </a:cubicBezTo>
                    <a:cubicBezTo>
                      <a:pt x="13524" y="13130"/>
                      <a:pt x="9432" y="5046"/>
                      <a:pt x="1544" y="68"/>
                    </a:cubicBezTo>
                    <a:cubicBezTo>
                      <a:pt x="1470" y="21"/>
                      <a:pt x="1397" y="1"/>
                      <a:pt x="1329"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356100" y="4450600"/>
                <a:ext cx="311975" cy="2204225"/>
              </a:xfrm>
              <a:custGeom>
                <a:avLst/>
                <a:gdLst/>
                <a:ahLst/>
                <a:cxnLst/>
                <a:rect l="l" t="t" r="r" b="b"/>
                <a:pathLst>
                  <a:path w="12479" h="88169" extrusionOk="0">
                    <a:moveTo>
                      <a:pt x="1022" y="0"/>
                    </a:moveTo>
                    <a:cubicBezTo>
                      <a:pt x="696" y="0"/>
                      <a:pt x="477" y="539"/>
                      <a:pt x="822" y="807"/>
                    </a:cubicBezTo>
                    <a:cubicBezTo>
                      <a:pt x="9062" y="7172"/>
                      <a:pt x="3231" y="14821"/>
                      <a:pt x="893" y="22531"/>
                    </a:cubicBezTo>
                    <a:cubicBezTo>
                      <a:pt x="0" y="25479"/>
                      <a:pt x="19" y="28438"/>
                      <a:pt x="1263" y="31270"/>
                    </a:cubicBezTo>
                    <a:cubicBezTo>
                      <a:pt x="3285" y="35880"/>
                      <a:pt x="11017" y="38602"/>
                      <a:pt x="9457" y="44389"/>
                    </a:cubicBezTo>
                    <a:cubicBezTo>
                      <a:pt x="8832" y="46703"/>
                      <a:pt x="6502" y="48559"/>
                      <a:pt x="4973" y="50307"/>
                    </a:cubicBezTo>
                    <a:cubicBezTo>
                      <a:pt x="3580" y="51900"/>
                      <a:pt x="2214" y="53850"/>
                      <a:pt x="1487" y="55846"/>
                    </a:cubicBezTo>
                    <a:cubicBezTo>
                      <a:pt x="12" y="59904"/>
                      <a:pt x="1183" y="63348"/>
                      <a:pt x="3355" y="66912"/>
                    </a:cubicBezTo>
                    <a:cubicBezTo>
                      <a:pt x="6046" y="71330"/>
                      <a:pt x="12478" y="75295"/>
                      <a:pt x="9773" y="80999"/>
                    </a:cubicBezTo>
                    <a:cubicBezTo>
                      <a:pt x="8668" y="83330"/>
                      <a:pt x="7047" y="85526"/>
                      <a:pt x="6394" y="87973"/>
                    </a:cubicBezTo>
                    <a:cubicBezTo>
                      <a:pt x="6661" y="88041"/>
                      <a:pt x="6928" y="88102"/>
                      <a:pt x="7195" y="88169"/>
                    </a:cubicBezTo>
                    <a:cubicBezTo>
                      <a:pt x="8150" y="84803"/>
                      <a:pt x="11363" y="82190"/>
                      <a:pt x="11466" y="78597"/>
                    </a:cubicBezTo>
                    <a:cubicBezTo>
                      <a:pt x="11596" y="74058"/>
                      <a:pt x="7068" y="70822"/>
                      <a:pt x="4707" y="67449"/>
                    </a:cubicBezTo>
                    <a:cubicBezTo>
                      <a:pt x="2975" y="64970"/>
                      <a:pt x="1573" y="62236"/>
                      <a:pt x="1573" y="59151"/>
                    </a:cubicBezTo>
                    <a:cubicBezTo>
                      <a:pt x="1573" y="55872"/>
                      <a:pt x="4077" y="52596"/>
                      <a:pt x="6111" y="50272"/>
                    </a:cubicBezTo>
                    <a:cubicBezTo>
                      <a:pt x="8203" y="47882"/>
                      <a:pt x="11809" y="44633"/>
                      <a:pt x="10250" y="41027"/>
                    </a:cubicBezTo>
                    <a:cubicBezTo>
                      <a:pt x="8285" y="36480"/>
                      <a:pt x="3212" y="34418"/>
                      <a:pt x="1513" y="29655"/>
                    </a:cubicBezTo>
                    <a:cubicBezTo>
                      <a:pt x="88" y="25662"/>
                      <a:pt x="2102" y="21246"/>
                      <a:pt x="3632" y="17604"/>
                    </a:cubicBezTo>
                    <a:cubicBezTo>
                      <a:pt x="6458" y="10875"/>
                      <a:pt x="7664" y="5042"/>
                      <a:pt x="1244" y="85"/>
                    </a:cubicBezTo>
                    <a:cubicBezTo>
                      <a:pt x="1168" y="26"/>
                      <a:pt x="1092" y="0"/>
                      <a:pt x="1022"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367675" y="3089750"/>
              <a:ext cx="10194000" cy="3357791"/>
              <a:chOff x="-367675" y="3089750"/>
              <a:chExt cx="10194000" cy="3357791"/>
            </a:xfrm>
          </p:grpSpPr>
          <p:sp>
            <p:nvSpPr>
              <p:cNvPr id="21" name="Google Shape;21;p2"/>
              <p:cNvSpPr/>
              <p:nvPr/>
            </p:nvSpPr>
            <p:spPr>
              <a:xfrm>
                <a:off x="6647848" y="5144327"/>
                <a:ext cx="115624" cy="100600"/>
              </a:xfrm>
              <a:custGeom>
                <a:avLst/>
                <a:gdLst/>
                <a:ahLst/>
                <a:cxnLst/>
                <a:rect l="l" t="t" r="r" b="b"/>
                <a:pathLst>
                  <a:path w="8250" h="7178" extrusionOk="0">
                    <a:moveTo>
                      <a:pt x="3442" y="0"/>
                    </a:moveTo>
                    <a:cubicBezTo>
                      <a:pt x="1885" y="0"/>
                      <a:pt x="1" y="2611"/>
                      <a:pt x="2384" y="7178"/>
                    </a:cubicBezTo>
                    <a:cubicBezTo>
                      <a:pt x="2384" y="7178"/>
                      <a:pt x="6605" y="6837"/>
                      <a:pt x="7536" y="4524"/>
                    </a:cubicBezTo>
                    <a:cubicBezTo>
                      <a:pt x="8250" y="2750"/>
                      <a:pt x="6946" y="2062"/>
                      <a:pt x="6015" y="2062"/>
                    </a:cubicBezTo>
                    <a:cubicBezTo>
                      <a:pt x="5732" y="2062"/>
                      <a:pt x="5484" y="2126"/>
                      <a:pt x="5336" y="2242"/>
                    </a:cubicBezTo>
                    <a:cubicBezTo>
                      <a:pt x="5336" y="2242"/>
                      <a:pt x="5295" y="343"/>
                      <a:pt x="3703" y="26"/>
                    </a:cubicBezTo>
                    <a:cubicBezTo>
                      <a:pt x="3618" y="9"/>
                      <a:pt x="3531" y="0"/>
                      <a:pt x="34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601753" y="4881321"/>
                <a:ext cx="159351" cy="133297"/>
              </a:xfrm>
              <a:custGeom>
                <a:avLst/>
                <a:gdLst/>
                <a:ahLst/>
                <a:cxnLst/>
                <a:rect l="l" t="t" r="r" b="b"/>
                <a:pathLst>
                  <a:path w="11370" h="9511" extrusionOk="0">
                    <a:moveTo>
                      <a:pt x="3281" y="1"/>
                    </a:moveTo>
                    <a:cubicBezTo>
                      <a:pt x="2448" y="1"/>
                      <a:pt x="1594" y="490"/>
                      <a:pt x="1113" y="1931"/>
                    </a:cubicBezTo>
                    <a:cubicBezTo>
                      <a:pt x="0" y="5274"/>
                      <a:pt x="4235" y="9510"/>
                      <a:pt x="4235" y="9510"/>
                    </a:cubicBezTo>
                    <a:cubicBezTo>
                      <a:pt x="11369" y="6613"/>
                      <a:pt x="11369" y="1708"/>
                      <a:pt x="9364" y="594"/>
                    </a:cubicBezTo>
                    <a:cubicBezTo>
                      <a:pt x="8927" y="352"/>
                      <a:pt x="8502" y="257"/>
                      <a:pt x="8102" y="257"/>
                    </a:cubicBezTo>
                    <a:cubicBezTo>
                      <a:pt x="6665" y="257"/>
                      <a:pt x="5572" y="1486"/>
                      <a:pt x="5572" y="1486"/>
                    </a:cubicBezTo>
                    <a:cubicBezTo>
                      <a:pt x="5446" y="852"/>
                      <a:pt x="4381" y="1"/>
                      <a:pt x="3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617351" y="4678258"/>
                <a:ext cx="159365" cy="133283"/>
              </a:xfrm>
              <a:custGeom>
                <a:avLst/>
                <a:gdLst/>
                <a:ahLst/>
                <a:cxnLst/>
                <a:rect l="l" t="t" r="r" b="b"/>
                <a:pathLst>
                  <a:path w="11371" h="9510" extrusionOk="0">
                    <a:moveTo>
                      <a:pt x="3282" y="1"/>
                    </a:moveTo>
                    <a:cubicBezTo>
                      <a:pt x="2449" y="1"/>
                      <a:pt x="1596" y="489"/>
                      <a:pt x="1115" y="1930"/>
                    </a:cubicBezTo>
                    <a:cubicBezTo>
                      <a:pt x="0" y="5273"/>
                      <a:pt x="4237" y="9510"/>
                      <a:pt x="4237" y="9510"/>
                    </a:cubicBezTo>
                    <a:cubicBezTo>
                      <a:pt x="11370" y="6612"/>
                      <a:pt x="11370" y="1708"/>
                      <a:pt x="9366" y="593"/>
                    </a:cubicBezTo>
                    <a:cubicBezTo>
                      <a:pt x="8930" y="351"/>
                      <a:pt x="8504" y="256"/>
                      <a:pt x="8105" y="256"/>
                    </a:cubicBezTo>
                    <a:cubicBezTo>
                      <a:pt x="6667" y="256"/>
                      <a:pt x="5574" y="1485"/>
                      <a:pt x="5574" y="1485"/>
                    </a:cubicBezTo>
                    <a:cubicBezTo>
                      <a:pt x="5447" y="851"/>
                      <a:pt x="4382" y="1"/>
                      <a:pt x="32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352370" y="4748095"/>
                <a:ext cx="163471" cy="142294"/>
              </a:xfrm>
              <a:custGeom>
                <a:avLst/>
                <a:gdLst/>
                <a:ahLst/>
                <a:cxnLst/>
                <a:rect l="l" t="t" r="r" b="b"/>
                <a:pathLst>
                  <a:path w="11664" h="10153" extrusionOk="0">
                    <a:moveTo>
                      <a:pt x="6802" y="1"/>
                    </a:moveTo>
                    <a:cubicBezTo>
                      <a:pt x="6675" y="1"/>
                      <a:pt x="6551" y="13"/>
                      <a:pt x="6429" y="37"/>
                    </a:cubicBezTo>
                    <a:cubicBezTo>
                      <a:pt x="4177" y="488"/>
                      <a:pt x="4119" y="3171"/>
                      <a:pt x="4119" y="3171"/>
                    </a:cubicBezTo>
                    <a:cubicBezTo>
                      <a:pt x="3911" y="3007"/>
                      <a:pt x="3560" y="2917"/>
                      <a:pt x="3160" y="2917"/>
                    </a:cubicBezTo>
                    <a:cubicBezTo>
                      <a:pt x="1844" y="2917"/>
                      <a:pt x="0" y="3891"/>
                      <a:pt x="1009" y="6399"/>
                    </a:cubicBezTo>
                    <a:cubicBezTo>
                      <a:pt x="2325" y="9668"/>
                      <a:pt x="8296" y="10152"/>
                      <a:pt x="8296" y="10152"/>
                    </a:cubicBezTo>
                    <a:cubicBezTo>
                      <a:pt x="11664" y="3695"/>
                      <a:pt x="9005" y="1"/>
                      <a:pt x="6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499275" y="5106781"/>
                <a:ext cx="125504" cy="109261"/>
              </a:xfrm>
              <a:custGeom>
                <a:avLst/>
                <a:gdLst/>
                <a:ahLst/>
                <a:cxnLst/>
                <a:rect l="l" t="t" r="r" b="b"/>
                <a:pathLst>
                  <a:path w="8955" h="7796" extrusionOk="0">
                    <a:moveTo>
                      <a:pt x="5222" y="0"/>
                    </a:moveTo>
                    <a:cubicBezTo>
                      <a:pt x="5125" y="0"/>
                      <a:pt x="5029" y="10"/>
                      <a:pt x="4936" y="28"/>
                    </a:cubicBezTo>
                    <a:cubicBezTo>
                      <a:pt x="3207" y="374"/>
                      <a:pt x="3161" y="2434"/>
                      <a:pt x="3161" y="2434"/>
                    </a:cubicBezTo>
                    <a:cubicBezTo>
                      <a:pt x="3002" y="2309"/>
                      <a:pt x="2733" y="2240"/>
                      <a:pt x="2426" y="2240"/>
                    </a:cubicBezTo>
                    <a:cubicBezTo>
                      <a:pt x="1416" y="2240"/>
                      <a:pt x="0" y="2987"/>
                      <a:pt x="775" y="4912"/>
                    </a:cubicBezTo>
                    <a:cubicBezTo>
                      <a:pt x="1784" y="7423"/>
                      <a:pt x="6369" y="7796"/>
                      <a:pt x="6369" y="7796"/>
                    </a:cubicBezTo>
                    <a:cubicBezTo>
                      <a:pt x="8955" y="2837"/>
                      <a:pt x="6912" y="0"/>
                      <a:pt x="52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549375" y="4781625"/>
                <a:ext cx="269875" cy="125025"/>
              </a:xfrm>
              <a:custGeom>
                <a:avLst/>
                <a:gdLst/>
                <a:ahLst/>
                <a:cxnLst/>
                <a:rect l="l" t="t" r="r" b="b"/>
                <a:pathLst>
                  <a:path w="10795" h="5001" extrusionOk="0">
                    <a:moveTo>
                      <a:pt x="1699" y="0"/>
                    </a:moveTo>
                    <a:cubicBezTo>
                      <a:pt x="0" y="0"/>
                      <a:pt x="742" y="5000"/>
                      <a:pt x="742" y="5000"/>
                    </a:cubicBezTo>
                    <a:cubicBezTo>
                      <a:pt x="10795" y="2874"/>
                      <a:pt x="3286" y="903"/>
                      <a:pt x="3284" y="903"/>
                    </a:cubicBezTo>
                    <a:cubicBezTo>
                      <a:pt x="2603" y="261"/>
                      <a:pt x="2088" y="0"/>
                      <a:pt x="16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813449" y="4578864"/>
                <a:ext cx="115596" cy="100614"/>
              </a:xfrm>
              <a:custGeom>
                <a:avLst/>
                <a:gdLst/>
                <a:ahLst/>
                <a:cxnLst/>
                <a:rect l="l" t="t" r="r" b="b"/>
                <a:pathLst>
                  <a:path w="8248" h="7179" extrusionOk="0">
                    <a:moveTo>
                      <a:pt x="3440" y="0"/>
                    </a:moveTo>
                    <a:cubicBezTo>
                      <a:pt x="1882" y="0"/>
                      <a:pt x="0" y="2611"/>
                      <a:pt x="2382" y="7178"/>
                    </a:cubicBezTo>
                    <a:cubicBezTo>
                      <a:pt x="2382" y="7178"/>
                      <a:pt x="6603" y="6835"/>
                      <a:pt x="7535" y="4524"/>
                    </a:cubicBezTo>
                    <a:cubicBezTo>
                      <a:pt x="8247" y="2750"/>
                      <a:pt x="6945" y="2062"/>
                      <a:pt x="6015" y="2062"/>
                    </a:cubicBezTo>
                    <a:cubicBezTo>
                      <a:pt x="5732" y="2062"/>
                      <a:pt x="5483" y="2126"/>
                      <a:pt x="5336" y="2242"/>
                    </a:cubicBezTo>
                    <a:cubicBezTo>
                      <a:pt x="5336" y="2242"/>
                      <a:pt x="5293" y="343"/>
                      <a:pt x="3703" y="26"/>
                    </a:cubicBezTo>
                    <a:cubicBezTo>
                      <a:pt x="3617" y="9"/>
                      <a:pt x="3529" y="0"/>
                      <a:pt x="34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a:off x="6357401" y="4321380"/>
                <a:ext cx="572176" cy="1314481"/>
                <a:chOff x="6357401" y="4409666"/>
                <a:chExt cx="572176" cy="1314481"/>
              </a:xfrm>
            </p:grpSpPr>
            <p:sp>
              <p:nvSpPr>
                <p:cNvPr id="29" name="Google Shape;29;p2"/>
                <p:cNvSpPr/>
                <p:nvPr/>
              </p:nvSpPr>
              <p:spPr>
                <a:xfrm>
                  <a:off x="6446901" y="4456967"/>
                  <a:ext cx="297552" cy="1251413"/>
                </a:xfrm>
                <a:custGeom>
                  <a:avLst/>
                  <a:gdLst/>
                  <a:ahLst/>
                  <a:cxnLst/>
                  <a:rect l="l" t="t" r="r" b="b"/>
                  <a:pathLst>
                    <a:path w="21231" h="89291" extrusionOk="0">
                      <a:moveTo>
                        <a:pt x="7054" y="1"/>
                      </a:moveTo>
                      <a:cubicBezTo>
                        <a:pt x="6885" y="1"/>
                        <a:pt x="6712" y="85"/>
                        <a:pt x="6633" y="279"/>
                      </a:cubicBezTo>
                      <a:cubicBezTo>
                        <a:pt x="5147" y="3950"/>
                        <a:pt x="7681" y="7730"/>
                        <a:pt x="9724" y="10633"/>
                      </a:cubicBezTo>
                      <a:cubicBezTo>
                        <a:pt x="12484" y="14550"/>
                        <a:pt x="16347" y="17953"/>
                        <a:pt x="18084" y="22494"/>
                      </a:cubicBezTo>
                      <a:cubicBezTo>
                        <a:pt x="21231" y="30708"/>
                        <a:pt x="8859" y="36945"/>
                        <a:pt x="5258" y="42904"/>
                      </a:cubicBezTo>
                      <a:cubicBezTo>
                        <a:pt x="195" y="51282"/>
                        <a:pt x="8341" y="58566"/>
                        <a:pt x="12631" y="65025"/>
                      </a:cubicBezTo>
                      <a:cubicBezTo>
                        <a:pt x="15964" y="70040"/>
                        <a:pt x="15739" y="75816"/>
                        <a:pt x="11096" y="79851"/>
                      </a:cubicBezTo>
                      <a:cubicBezTo>
                        <a:pt x="8541" y="82073"/>
                        <a:pt x="3059" y="84825"/>
                        <a:pt x="3497" y="88891"/>
                      </a:cubicBezTo>
                      <a:cubicBezTo>
                        <a:pt x="3526" y="89157"/>
                        <a:pt x="3750" y="89290"/>
                        <a:pt x="3960" y="89290"/>
                      </a:cubicBezTo>
                      <a:cubicBezTo>
                        <a:pt x="4168" y="89290"/>
                        <a:pt x="4361" y="89158"/>
                        <a:pt x="4332" y="88891"/>
                      </a:cubicBezTo>
                      <a:cubicBezTo>
                        <a:pt x="3848" y="84415"/>
                        <a:pt x="11469" y="81418"/>
                        <a:pt x="13818" y="78348"/>
                      </a:cubicBezTo>
                      <a:cubicBezTo>
                        <a:pt x="16070" y="75402"/>
                        <a:pt x="16416" y="71090"/>
                        <a:pt x="14988" y="67711"/>
                      </a:cubicBezTo>
                      <a:cubicBezTo>
                        <a:pt x="11414" y="59258"/>
                        <a:pt x="0" y="52351"/>
                        <a:pt x="6638" y="42282"/>
                      </a:cubicBezTo>
                      <a:cubicBezTo>
                        <a:pt x="10437" y="36518"/>
                        <a:pt x="19502" y="32539"/>
                        <a:pt x="19383" y="24748"/>
                      </a:cubicBezTo>
                      <a:cubicBezTo>
                        <a:pt x="19326" y="21126"/>
                        <a:pt x="16596" y="18015"/>
                        <a:pt x="14464" y="15353"/>
                      </a:cubicBezTo>
                      <a:cubicBezTo>
                        <a:pt x="11565" y="11731"/>
                        <a:pt x="5343" y="5675"/>
                        <a:pt x="7437" y="504"/>
                      </a:cubicBezTo>
                      <a:cubicBezTo>
                        <a:pt x="7561" y="200"/>
                        <a:pt x="7313" y="1"/>
                        <a:pt x="70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498224" y="4444283"/>
                  <a:ext cx="431354" cy="1279864"/>
                </a:xfrm>
                <a:custGeom>
                  <a:avLst/>
                  <a:gdLst/>
                  <a:ahLst/>
                  <a:cxnLst/>
                  <a:rect l="l" t="t" r="r" b="b"/>
                  <a:pathLst>
                    <a:path w="30778" h="91321" extrusionOk="0">
                      <a:moveTo>
                        <a:pt x="9592" y="1"/>
                      </a:moveTo>
                      <a:cubicBezTo>
                        <a:pt x="9383" y="1"/>
                        <a:pt x="9182" y="135"/>
                        <a:pt x="9198" y="404"/>
                      </a:cubicBezTo>
                      <a:cubicBezTo>
                        <a:pt x="9691" y="8805"/>
                        <a:pt x="17637" y="13501"/>
                        <a:pt x="22542" y="19402"/>
                      </a:cubicBezTo>
                      <a:cubicBezTo>
                        <a:pt x="30777" y="29308"/>
                        <a:pt x="19686" y="37918"/>
                        <a:pt x="13000" y="44540"/>
                      </a:cubicBezTo>
                      <a:cubicBezTo>
                        <a:pt x="10309" y="47205"/>
                        <a:pt x="7857" y="50984"/>
                        <a:pt x="8690" y="54962"/>
                      </a:cubicBezTo>
                      <a:cubicBezTo>
                        <a:pt x="9854" y="60522"/>
                        <a:pt x="15480" y="64254"/>
                        <a:pt x="15741" y="69911"/>
                      </a:cubicBezTo>
                      <a:cubicBezTo>
                        <a:pt x="15994" y="75395"/>
                        <a:pt x="11171" y="79929"/>
                        <a:pt x="6885" y="82453"/>
                      </a:cubicBezTo>
                      <a:cubicBezTo>
                        <a:pt x="3522" y="84432"/>
                        <a:pt x="979" y="86892"/>
                        <a:pt x="73" y="90799"/>
                      </a:cubicBezTo>
                      <a:cubicBezTo>
                        <a:pt x="1" y="91114"/>
                        <a:pt x="264" y="91320"/>
                        <a:pt x="511" y="91320"/>
                      </a:cubicBezTo>
                      <a:cubicBezTo>
                        <a:pt x="675" y="91320"/>
                        <a:pt x="832" y="91230"/>
                        <a:pt x="880" y="91021"/>
                      </a:cubicBezTo>
                      <a:cubicBezTo>
                        <a:pt x="2058" y="85937"/>
                        <a:pt x="6063" y="84128"/>
                        <a:pt x="10041" y="81516"/>
                      </a:cubicBezTo>
                      <a:cubicBezTo>
                        <a:pt x="13156" y="79470"/>
                        <a:pt x="15432" y="75449"/>
                        <a:pt x="16346" y="71933"/>
                      </a:cubicBezTo>
                      <a:cubicBezTo>
                        <a:pt x="17630" y="66998"/>
                        <a:pt x="13834" y="63461"/>
                        <a:pt x="11461" y="59639"/>
                      </a:cubicBezTo>
                      <a:cubicBezTo>
                        <a:pt x="7279" y="52905"/>
                        <a:pt x="10826" y="47709"/>
                        <a:pt x="15884" y="42921"/>
                      </a:cubicBezTo>
                      <a:cubicBezTo>
                        <a:pt x="21045" y="38035"/>
                        <a:pt x="29310" y="30738"/>
                        <a:pt x="25583" y="22708"/>
                      </a:cubicBezTo>
                      <a:cubicBezTo>
                        <a:pt x="21737" y="14422"/>
                        <a:pt x="10614" y="10291"/>
                        <a:pt x="10035" y="404"/>
                      </a:cubicBezTo>
                      <a:cubicBezTo>
                        <a:pt x="10019" y="136"/>
                        <a:pt x="9801" y="1"/>
                        <a:pt x="95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357401" y="4409666"/>
                  <a:ext cx="247603" cy="1311412"/>
                </a:xfrm>
                <a:custGeom>
                  <a:avLst/>
                  <a:gdLst/>
                  <a:ahLst/>
                  <a:cxnLst/>
                  <a:rect l="l" t="t" r="r" b="b"/>
                  <a:pathLst>
                    <a:path w="17667" h="93572" extrusionOk="0">
                      <a:moveTo>
                        <a:pt x="4248" y="0"/>
                      </a:moveTo>
                      <a:cubicBezTo>
                        <a:pt x="4122" y="0"/>
                        <a:pt x="3999" y="62"/>
                        <a:pt x="3921" y="211"/>
                      </a:cubicBezTo>
                      <a:cubicBezTo>
                        <a:pt x="286" y="7154"/>
                        <a:pt x="6578" y="14010"/>
                        <a:pt x="10070" y="19550"/>
                      </a:cubicBezTo>
                      <a:cubicBezTo>
                        <a:pt x="13475" y="24953"/>
                        <a:pt x="13043" y="29765"/>
                        <a:pt x="9776" y="35086"/>
                      </a:cubicBezTo>
                      <a:cubicBezTo>
                        <a:pt x="7365" y="39014"/>
                        <a:pt x="6291" y="43588"/>
                        <a:pt x="6163" y="48153"/>
                      </a:cubicBezTo>
                      <a:cubicBezTo>
                        <a:pt x="5881" y="58238"/>
                        <a:pt x="13367" y="65046"/>
                        <a:pt x="15989" y="74244"/>
                      </a:cubicBezTo>
                      <a:cubicBezTo>
                        <a:pt x="17640" y="80026"/>
                        <a:pt x="13924" y="83407"/>
                        <a:pt x="10695" y="87474"/>
                      </a:cubicBezTo>
                      <a:cubicBezTo>
                        <a:pt x="9085" y="89503"/>
                        <a:pt x="8791" y="91581"/>
                        <a:pt x="10673" y="93450"/>
                      </a:cubicBezTo>
                      <a:cubicBezTo>
                        <a:pt x="10760" y="93536"/>
                        <a:pt x="10858" y="93572"/>
                        <a:pt x="10953" y="93572"/>
                      </a:cubicBezTo>
                      <a:cubicBezTo>
                        <a:pt x="11275" y="93572"/>
                        <a:pt x="11560" y="93153"/>
                        <a:pt x="11264" y="92859"/>
                      </a:cubicBezTo>
                      <a:cubicBezTo>
                        <a:pt x="7977" y="89600"/>
                        <a:pt x="14630" y="84655"/>
                        <a:pt x="16174" y="81798"/>
                      </a:cubicBezTo>
                      <a:cubicBezTo>
                        <a:pt x="17667" y="79039"/>
                        <a:pt x="17323" y="75871"/>
                        <a:pt x="16498" y="72981"/>
                      </a:cubicBezTo>
                      <a:cubicBezTo>
                        <a:pt x="15405" y="69148"/>
                        <a:pt x="13326" y="65804"/>
                        <a:pt x="11294" y="62409"/>
                      </a:cubicBezTo>
                      <a:cubicBezTo>
                        <a:pt x="8575" y="57870"/>
                        <a:pt x="7075" y="53487"/>
                        <a:pt x="6998" y="48153"/>
                      </a:cubicBezTo>
                      <a:cubicBezTo>
                        <a:pt x="6918" y="42727"/>
                        <a:pt x="9022" y="38030"/>
                        <a:pt x="11723" y="33473"/>
                      </a:cubicBezTo>
                      <a:cubicBezTo>
                        <a:pt x="13329" y="30763"/>
                        <a:pt x="13771" y="27722"/>
                        <a:pt x="13201" y="24659"/>
                      </a:cubicBezTo>
                      <a:cubicBezTo>
                        <a:pt x="11712" y="16651"/>
                        <a:pt x="0" y="9496"/>
                        <a:pt x="4642" y="629"/>
                      </a:cubicBezTo>
                      <a:cubicBezTo>
                        <a:pt x="4814" y="303"/>
                        <a:pt x="4526" y="0"/>
                        <a:pt x="4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367675" y="3089750"/>
                <a:ext cx="10194000" cy="3357791"/>
                <a:chOff x="-367675" y="3089750"/>
                <a:chExt cx="10194000" cy="3357791"/>
              </a:xfrm>
            </p:grpSpPr>
            <p:sp>
              <p:nvSpPr>
                <p:cNvPr id="33" name="Google Shape;33;p2"/>
                <p:cNvSpPr/>
                <p:nvPr/>
              </p:nvSpPr>
              <p:spPr>
                <a:xfrm>
                  <a:off x="8415388" y="4411616"/>
                  <a:ext cx="1220200" cy="1567925"/>
                </a:xfrm>
                <a:custGeom>
                  <a:avLst/>
                  <a:gdLst/>
                  <a:ahLst/>
                  <a:cxnLst/>
                  <a:rect l="l" t="t" r="r" b="b"/>
                  <a:pathLst>
                    <a:path w="48808" h="62717" extrusionOk="0">
                      <a:moveTo>
                        <a:pt x="1626" y="1"/>
                      </a:moveTo>
                      <a:cubicBezTo>
                        <a:pt x="2973" y="3291"/>
                        <a:pt x="1" y="10361"/>
                        <a:pt x="1100" y="14486"/>
                      </a:cubicBezTo>
                      <a:cubicBezTo>
                        <a:pt x="2438" y="19502"/>
                        <a:pt x="5784" y="23848"/>
                        <a:pt x="5784" y="29867"/>
                      </a:cubicBezTo>
                      <a:cubicBezTo>
                        <a:pt x="5784" y="35888"/>
                        <a:pt x="14303" y="41269"/>
                        <a:pt x="18405" y="43424"/>
                      </a:cubicBezTo>
                      <a:cubicBezTo>
                        <a:pt x="22503" y="45584"/>
                        <a:pt x="15815" y="57287"/>
                        <a:pt x="24173" y="62302"/>
                      </a:cubicBezTo>
                      <a:cubicBezTo>
                        <a:pt x="24380" y="62427"/>
                        <a:pt x="24610" y="62541"/>
                        <a:pt x="24851" y="62648"/>
                      </a:cubicBezTo>
                      <a:cubicBezTo>
                        <a:pt x="24999" y="62675"/>
                        <a:pt x="25143" y="62694"/>
                        <a:pt x="25290" y="62716"/>
                      </a:cubicBezTo>
                      <a:cubicBezTo>
                        <a:pt x="39195" y="47243"/>
                        <a:pt x="47921" y="27022"/>
                        <a:pt x="48747" y="4784"/>
                      </a:cubicBezTo>
                      <a:cubicBezTo>
                        <a:pt x="48756" y="4405"/>
                        <a:pt x="48769" y="4024"/>
                        <a:pt x="48778" y="3645"/>
                      </a:cubicBezTo>
                      <a:cubicBezTo>
                        <a:pt x="48798" y="2915"/>
                        <a:pt x="48807" y="2176"/>
                        <a:pt x="48807" y="1443"/>
                      </a:cubicBezTo>
                      <a:lnTo>
                        <a:pt x="48807" y="1208"/>
                      </a:lnTo>
                      <a:cubicBezTo>
                        <a:pt x="48807" y="1124"/>
                        <a:pt x="48807" y="1046"/>
                        <a:pt x="48800" y="965"/>
                      </a:cubicBezTo>
                      <a:cubicBezTo>
                        <a:pt x="48795" y="642"/>
                        <a:pt x="48791" y="319"/>
                        <a:pt x="48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292363" y="3994950"/>
                  <a:ext cx="1342625" cy="424475"/>
                </a:xfrm>
                <a:custGeom>
                  <a:avLst/>
                  <a:gdLst/>
                  <a:ahLst/>
                  <a:cxnLst/>
                  <a:rect l="l" t="t" r="r" b="b"/>
                  <a:pathLst>
                    <a:path w="53705" h="16979" extrusionOk="0">
                      <a:moveTo>
                        <a:pt x="51877" y="0"/>
                      </a:moveTo>
                      <a:lnTo>
                        <a:pt x="0" y="9456"/>
                      </a:lnTo>
                      <a:cubicBezTo>
                        <a:pt x="0" y="9456"/>
                        <a:pt x="624" y="13808"/>
                        <a:pt x="4998" y="15446"/>
                      </a:cubicBezTo>
                      <a:cubicBezTo>
                        <a:pt x="5772" y="15737"/>
                        <a:pt x="6261" y="16268"/>
                        <a:pt x="6548" y="16979"/>
                      </a:cubicBezTo>
                      <a:lnTo>
                        <a:pt x="53705" y="16979"/>
                      </a:lnTo>
                      <a:cubicBezTo>
                        <a:pt x="53622" y="11168"/>
                        <a:pt x="52994" y="5493"/>
                        <a:pt x="51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5" name="Google Shape;35;p2"/>
                <p:cNvSpPr/>
                <p:nvPr/>
              </p:nvSpPr>
              <p:spPr>
                <a:xfrm>
                  <a:off x="8366800" y="3292700"/>
                  <a:ext cx="810500" cy="840125"/>
                </a:xfrm>
                <a:custGeom>
                  <a:avLst/>
                  <a:gdLst/>
                  <a:ahLst/>
                  <a:cxnLst/>
                  <a:rect l="l" t="t" r="r" b="b"/>
                  <a:pathLst>
                    <a:path w="32420" h="33605" extrusionOk="0">
                      <a:moveTo>
                        <a:pt x="13043" y="1"/>
                      </a:moveTo>
                      <a:cubicBezTo>
                        <a:pt x="10788" y="1"/>
                        <a:pt x="8611" y="1211"/>
                        <a:pt x="8088" y="5574"/>
                      </a:cubicBezTo>
                      <a:cubicBezTo>
                        <a:pt x="8088" y="5574"/>
                        <a:pt x="7803" y="5529"/>
                        <a:pt x="7357" y="5529"/>
                      </a:cubicBezTo>
                      <a:cubicBezTo>
                        <a:pt x="6083" y="5529"/>
                        <a:pt x="3494" y="5900"/>
                        <a:pt x="2504" y="8766"/>
                      </a:cubicBezTo>
                      <a:cubicBezTo>
                        <a:pt x="1168" y="12632"/>
                        <a:pt x="4900" y="15172"/>
                        <a:pt x="4900" y="15172"/>
                      </a:cubicBezTo>
                      <a:cubicBezTo>
                        <a:pt x="4900" y="15172"/>
                        <a:pt x="1" y="17510"/>
                        <a:pt x="439" y="20947"/>
                      </a:cubicBezTo>
                      <a:cubicBezTo>
                        <a:pt x="876" y="24373"/>
                        <a:pt x="6975" y="24378"/>
                        <a:pt x="7011" y="24378"/>
                      </a:cubicBezTo>
                      <a:cubicBezTo>
                        <a:pt x="7011" y="24378"/>
                        <a:pt x="7011" y="24378"/>
                        <a:pt x="7011" y="24378"/>
                      </a:cubicBezTo>
                      <a:lnTo>
                        <a:pt x="7011" y="24378"/>
                      </a:lnTo>
                      <a:cubicBezTo>
                        <a:pt x="7011" y="24378"/>
                        <a:pt x="3664" y="25796"/>
                        <a:pt x="4210" y="28702"/>
                      </a:cubicBezTo>
                      <a:cubicBezTo>
                        <a:pt x="4581" y="30683"/>
                        <a:pt x="6473" y="31740"/>
                        <a:pt x="8349" y="31740"/>
                      </a:cubicBezTo>
                      <a:cubicBezTo>
                        <a:pt x="9226" y="31740"/>
                        <a:pt x="10100" y="31509"/>
                        <a:pt x="10814" y="31033"/>
                      </a:cubicBezTo>
                      <a:cubicBezTo>
                        <a:pt x="10814" y="31033"/>
                        <a:pt x="11447" y="33605"/>
                        <a:pt x="14281" y="33605"/>
                      </a:cubicBezTo>
                      <a:cubicBezTo>
                        <a:pt x="14904" y="33605"/>
                        <a:pt x="15633" y="33481"/>
                        <a:pt x="16486" y="33177"/>
                      </a:cubicBezTo>
                      <a:cubicBezTo>
                        <a:pt x="21213" y="31496"/>
                        <a:pt x="32419" y="23231"/>
                        <a:pt x="29133" y="11503"/>
                      </a:cubicBezTo>
                      <a:lnTo>
                        <a:pt x="18782" y="1880"/>
                      </a:lnTo>
                      <a:cubicBezTo>
                        <a:pt x="18782" y="1880"/>
                        <a:pt x="15852" y="1"/>
                        <a:pt x="130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366800" y="3292700"/>
                  <a:ext cx="810500" cy="840125"/>
                </a:xfrm>
                <a:custGeom>
                  <a:avLst/>
                  <a:gdLst/>
                  <a:ahLst/>
                  <a:cxnLst/>
                  <a:rect l="l" t="t" r="r" b="b"/>
                  <a:pathLst>
                    <a:path w="32420" h="33605" extrusionOk="0">
                      <a:moveTo>
                        <a:pt x="13043" y="1"/>
                      </a:moveTo>
                      <a:cubicBezTo>
                        <a:pt x="10788" y="1"/>
                        <a:pt x="8611" y="1211"/>
                        <a:pt x="8088" y="5574"/>
                      </a:cubicBezTo>
                      <a:cubicBezTo>
                        <a:pt x="8088" y="5574"/>
                        <a:pt x="7803" y="5529"/>
                        <a:pt x="7357" y="5529"/>
                      </a:cubicBezTo>
                      <a:cubicBezTo>
                        <a:pt x="6083" y="5529"/>
                        <a:pt x="3494" y="5900"/>
                        <a:pt x="2504" y="8766"/>
                      </a:cubicBezTo>
                      <a:cubicBezTo>
                        <a:pt x="1168" y="12632"/>
                        <a:pt x="4900" y="15172"/>
                        <a:pt x="4900" y="15172"/>
                      </a:cubicBezTo>
                      <a:cubicBezTo>
                        <a:pt x="4900" y="15172"/>
                        <a:pt x="1" y="17510"/>
                        <a:pt x="439" y="20947"/>
                      </a:cubicBezTo>
                      <a:cubicBezTo>
                        <a:pt x="876" y="24373"/>
                        <a:pt x="6975" y="24378"/>
                        <a:pt x="7011" y="24378"/>
                      </a:cubicBezTo>
                      <a:cubicBezTo>
                        <a:pt x="7011" y="24378"/>
                        <a:pt x="7011" y="24378"/>
                        <a:pt x="7011" y="24378"/>
                      </a:cubicBezTo>
                      <a:lnTo>
                        <a:pt x="7011" y="24378"/>
                      </a:lnTo>
                      <a:cubicBezTo>
                        <a:pt x="7011" y="24378"/>
                        <a:pt x="3664" y="25796"/>
                        <a:pt x="4210" y="28702"/>
                      </a:cubicBezTo>
                      <a:cubicBezTo>
                        <a:pt x="4581" y="30683"/>
                        <a:pt x="6473" y="31740"/>
                        <a:pt x="8349" y="31740"/>
                      </a:cubicBezTo>
                      <a:cubicBezTo>
                        <a:pt x="9226" y="31740"/>
                        <a:pt x="10100" y="31509"/>
                        <a:pt x="10814" y="31033"/>
                      </a:cubicBezTo>
                      <a:cubicBezTo>
                        <a:pt x="10814" y="31033"/>
                        <a:pt x="11447" y="33605"/>
                        <a:pt x="14281" y="33605"/>
                      </a:cubicBezTo>
                      <a:cubicBezTo>
                        <a:pt x="14904" y="33605"/>
                        <a:pt x="15633" y="33481"/>
                        <a:pt x="16486" y="33177"/>
                      </a:cubicBezTo>
                      <a:cubicBezTo>
                        <a:pt x="21213" y="31496"/>
                        <a:pt x="32419" y="23231"/>
                        <a:pt x="29133" y="11503"/>
                      </a:cubicBezTo>
                      <a:lnTo>
                        <a:pt x="18782" y="1880"/>
                      </a:lnTo>
                      <a:cubicBezTo>
                        <a:pt x="18782" y="1880"/>
                        <a:pt x="15852" y="1"/>
                        <a:pt x="1304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584988" y="3089750"/>
                  <a:ext cx="902050" cy="935700"/>
                </a:xfrm>
                <a:custGeom>
                  <a:avLst/>
                  <a:gdLst/>
                  <a:ahLst/>
                  <a:cxnLst/>
                  <a:rect l="l" t="t" r="r" b="b"/>
                  <a:pathLst>
                    <a:path w="36082" h="37428" extrusionOk="0">
                      <a:moveTo>
                        <a:pt x="22721" y="0"/>
                      </a:moveTo>
                      <a:cubicBezTo>
                        <a:pt x="20923" y="0"/>
                        <a:pt x="18982" y="1026"/>
                        <a:pt x="17113" y="3973"/>
                      </a:cubicBezTo>
                      <a:cubicBezTo>
                        <a:pt x="17113" y="3973"/>
                        <a:pt x="15486" y="2850"/>
                        <a:pt x="13444" y="2850"/>
                      </a:cubicBezTo>
                      <a:cubicBezTo>
                        <a:pt x="12227" y="2850"/>
                        <a:pt x="10862" y="3249"/>
                        <a:pt x="9606" y="4522"/>
                      </a:cubicBezTo>
                      <a:cubicBezTo>
                        <a:pt x="6244" y="7928"/>
                        <a:pt x="8900" y="12495"/>
                        <a:pt x="8900" y="12495"/>
                      </a:cubicBezTo>
                      <a:cubicBezTo>
                        <a:pt x="8900" y="12495"/>
                        <a:pt x="8900" y="12495"/>
                        <a:pt x="8900" y="12495"/>
                      </a:cubicBezTo>
                      <a:cubicBezTo>
                        <a:pt x="8866" y="12495"/>
                        <a:pt x="2544" y="12500"/>
                        <a:pt x="1274" y="16340"/>
                      </a:cubicBezTo>
                      <a:cubicBezTo>
                        <a:pt x="0" y="20189"/>
                        <a:pt x="6480" y="23281"/>
                        <a:pt x="6480" y="23281"/>
                      </a:cubicBezTo>
                      <a:cubicBezTo>
                        <a:pt x="6480" y="23281"/>
                        <a:pt x="6434" y="23278"/>
                        <a:pt x="6351" y="23278"/>
                      </a:cubicBezTo>
                      <a:cubicBezTo>
                        <a:pt x="5634" y="23278"/>
                        <a:pt x="2137" y="23434"/>
                        <a:pt x="1339" y="26431"/>
                      </a:cubicBezTo>
                      <a:cubicBezTo>
                        <a:pt x="509" y="29546"/>
                        <a:pt x="3543" y="32272"/>
                        <a:pt x="6486" y="32272"/>
                      </a:cubicBezTo>
                      <a:cubicBezTo>
                        <a:pt x="6703" y="32272"/>
                        <a:pt x="6920" y="32257"/>
                        <a:pt x="7135" y="32226"/>
                      </a:cubicBezTo>
                      <a:lnTo>
                        <a:pt x="7135" y="32226"/>
                      </a:lnTo>
                      <a:cubicBezTo>
                        <a:pt x="7135" y="32227"/>
                        <a:pt x="6198" y="36741"/>
                        <a:pt x="12039" y="37354"/>
                      </a:cubicBezTo>
                      <a:cubicBezTo>
                        <a:pt x="12492" y="37402"/>
                        <a:pt x="13007" y="37427"/>
                        <a:pt x="13571" y="37427"/>
                      </a:cubicBezTo>
                      <a:cubicBezTo>
                        <a:pt x="20065" y="37427"/>
                        <a:pt x="33188" y="34043"/>
                        <a:pt x="36081" y="22089"/>
                      </a:cubicBezTo>
                      <a:cubicBezTo>
                        <a:pt x="33101" y="14224"/>
                        <a:pt x="29072" y="6877"/>
                        <a:pt x="24164" y="213"/>
                      </a:cubicBezTo>
                      <a:cubicBezTo>
                        <a:pt x="23697" y="77"/>
                        <a:pt x="23214" y="0"/>
                        <a:pt x="227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233963" y="3595700"/>
                  <a:ext cx="1391050" cy="745575"/>
                </a:xfrm>
                <a:custGeom>
                  <a:avLst/>
                  <a:gdLst/>
                  <a:ahLst/>
                  <a:cxnLst/>
                  <a:rect l="l" t="t" r="r" b="b"/>
                  <a:pathLst>
                    <a:path w="55642" h="29823" extrusionOk="0">
                      <a:moveTo>
                        <a:pt x="49400" y="1"/>
                      </a:moveTo>
                      <a:cubicBezTo>
                        <a:pt x="44941" y="846"/>
                        <a:pt x="38909" y="2714"/>
                        <a:pt x="34329" y="5301"/>
                      </a:cubicBezTo>
                      <a:cubicBezTo>
                        <a:pt x="24074" y="11099"/>
                        <a:pt x="16265" y="20484"/>
                        <a:pt x="8132" y="21810"/>
                      </a:cubicBezTo>
                      <a:cubicBezTo>
                        <a:pt x="1" y="23136"/>
                        <a:pt x="1506" y="25163"/>
                        <a:pt x="1506" y="25163"/>
                      </a:cubicBezTo>
                      <a:cubicBezTo>
                        <a:pt x="1506" y="25163"/>
                        <a:pt x="1203" y="27041"/>
                        <a:pt x="19001" y="27041"/>
                      </a:cubicBezTo>
                      <a:cubicBezTo>
                        <a:pt x="21448" y="27041"/>
                        <a:pt x="24238" y="27006"/>
                        <a:pt x="27419" y="26925"/>
                      </a:cubicBezTo>
                      <a:lnTo>
                        <a:pt x="27754" y="28708"/>
                      </a:lnTo>
                      <a:lnTo>
                        <a:pt x="28312" y="26701"/>
                      </a:lnTo>
                      <a:lnTo>
                        <a:pt x="28869" y="29823"/>
                      </a:lnTo>
                      <a:lnTo>
                        <a:pt x="29650" y="26701"/>
                      </a:lnTo>
                      <a:lnTo>
                        <a:pt x="30319" y="28597"/>
                      </a:lnTo>
                      <a:lnTo>
                        <a:pt x="30876" y="26590"/>
                      </a:lnTo>
                      <a:cubicBezTo>
                        <a:pt x="30876" y="26590"/>
                        <a:pt x="38567" y="26479"/>
                        <a:pt x="44028" y="26032"/>
                      </a:cubicBezTo>
                      <a:lnTo>
                        <a:pt x="44474" y="27258"/>
                      </a:lnTo>
                      <a:lnTo>
                        <a:pt x="44920" y="25809"/>
                      </a:lnTo>
                      <a:lnTo>
                        <a:pt x="45923" y="29822"/>
                      </a:lnTo>
                      <a:lnTo>
                        <a:pt x="46480" y="25921"/>
                      </a:lnTo>
                      <a:lnTo>
                        <a:pt x="46815" y="28039"/>
                      </a:lnTo>
                      <a:lnTo>
                        <a:pt x="47373" y="25697"/>
                      </a:lnTo>
                      <a:lnTo>
                        <a:pt x="48043" y="26701"/>
                      </a:lnTo>
                      <a:lnTo>
                        <a:pt x="48600" y="25697"/>
                      </a:lnTo>
                      <a:cubicBezTo>
                        <a:pt x="48600" y="25697"/>
                        <a:pt x="52139" y="25651"/>
                        <a:pt x="55641" y="25563"/>
                      </a:cubicBezTo>
                      <a:cubicBezTo>
                        <a:pt x="54782" y="16605"/>
                        <a:pt x="52641" y="8023"/>
                        <a:pt x="494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 name="Google Shape;39;p2"/>
                <p:cNvSpPr/>
                <p:nvPr/>
              </p:nvSpPr>
              <p:spPr>
                <a:xfrm>
                  <a:off x="9289863" y="4187175"/>
                  <a:ext cx="37900" cy="36600"/>
                </a:xfrm>
                <a:custGeom>
                  <a:avLst/>
                  <a:gdLst/>
                  <a:ahLst/>
                  <a:cxnLst/>
                  <a:rect l="l" t="t" r="r" b="b"/>
                  <a:pathLst>
                    <a:path w="1516" h="1464" extrusionOk="0">
                      <a:moveTo>
                        <a:pt x="932" y="0"/>
                      </a:moveTo>
                      <a:cubicBezTo>
                        <a:pt x="830" y="0"/>
                        <a:pt x="730" y="43"/>
                        <a:pt x="648" y="111"/>
                      </a:cubicBezTo>
                      <a:cubicBezTo>
                        <a:pt x="619" y="104"/>
                        <a:pt x="588" y="101"/>
                        <a:pt x="557" y="101"/>
                      </a:cubicBezTo>
                      <a:cubicBezTo>
                        <a:pt x="456" y="101"/>
                        <a:pt x="351" y="138"/>
                        <a:pt x="269" y="218"/>
                      </a:cubicBezTo>
                      <a:cubicBezTo>
                        <a:pt x="174" y="307"/>
                        <a:pt x="133" y="428"/>
                        <a:pt x="137" y="542"/>
                      </a:cubicBezTo>
                      <a:cubicBezTo>
                        <a:pt x="53" y="629"/>
                        <a:pt x="0" y="746"/>
                        <a:pt x="12" y="868"/>
                      </a:cubicBezTo>
                      <a:cubicBezTo>
                        <a:pt x="23" y="1013"/>
                        <a:pt x="118" y="1119"/>
                        <a:pt x="244" y="1163"/>
                      </a:cubicBezTo>
                      <a:cubicBezTo>
                        <a:pt x="263" y="1296"/>
                        <a:pt x="349" y="1411"/>
                        <a:pt x="487" y="1450"/>
                      </a:cubicBezTo>
                      <a:cubicBezTo>
                        <a:pt x="520" y="1459"/>
                        <a:pt x="553" y="1464"/>
                        <a:pt x="586" y="1464"/>
                      </a:cubicBezTo>
                      <a:cubicBezTo>
                        <a:pt x="688" y="1464"/>
                        <a:pt x="787" y="1421"/>
                        <a:pt x="868" y="1352"/>
                      </a:cubicBezTo>
                      <a:cubicBezTo>
                        <a:pt x="898" y="1359"/>
                        <a:pt x="928" y="1363"/>
                        <a:pt x="959" y="1363"/>
                      </a:cubicBezTo>
                      <a:cubicBezTo>
                        <a:pt x="1061" y="1363"/>
                        <a:pt x="1164" y="1326"/>
                        <a:pt x="1247" y="1245"/>
                      </a:cubicBezTo>
                      <a:cubicBezTo>
                        <a:pt x="1344" y="1156"/>
                        <a:pt x="1384" y="1035"/>
                        <a:pt x="1379" y="920"/>
                      </a:cubicBezTo>
                      <a:cubicBezTo>
                        <a:pt x="1465" y="833"/>
                        <a:pt x="1516" y="717"/>
                        <a:pt x="1505" y="594"/>
                      </a:cubicBezTo>
                      <a:cubicBezTo>
                        <a:pt x="1492" y="449"/>
                        <a:pt x="1399" y="343"/>
                        <a:pt x="1273" y="298"/>
                      </a:cubicBezTo>
                      <a:cubicBezTo>
                        <a:pt x="1255" y="168"/>
                        <a:pt x="1170" y="52"/>
                        <a:pt x="1031" y="14"/>
                      </a:cubicBezTo>
                      <a:cubicBezTo>
                        <a:pt x="999" y="5"/>
                        <a:pt x="965" y="0"/>
                        <a:pt x="9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a:off x="8405713" y="4127075"/>
                  <a:ext cx="376975" cy="122600"/>
                  <a:chOff x="8405713" y="4127075"/>
                  <a:chExt cx="376975" cy="122600"/>
                </a:xfrm>
              </p:grpSpPr>
              <p:sp>
                <p:nvSpPr>
                  <p:cNvPr id="41" name="Google Shape;41;p2"/>
                  <p:cNvSpPr/>
                  <p:nvPr/>
                </p:nvSpPr>
                <p:spPr>
                  <a:xfrm>
                    <a:off x="8602463" y="4144150"/>
                    <a:ext cx="54075" cy="50200"/>
                  </a:xfrm>
                  <a:custGeom>
                    <a:avLst/>
                    <a:gdLst/>
                    <a:ahLst/>
                    <a:cxnLst/>
                    <a:rect l="l" t="t" r="r" b="b"/>
                    <a:pathLst>
                      <a:path w="2163" h="2008" extrusionOk="0">
                        <a:moveTo>
                          <a:pt x="1081" y="1"/>
                        </a:moveTo>
                        <a:cubicBezTo>
                          <a:pt x="897" y="1"/>
                          <a:pt x="738" y="83"/>
                          <a:pt x="631" y="205"/>
                        </a:cubicBezTo>
                        <a:cubicBezTo>
                          <a:pt x="458" y="212"/>
                          <a:pt x="293" y="280"/>
                          <a:pt x="185" y="415"/>
                        </a:cubicBezTo>
                        <a:cubicBezTo>
                          <a:pt x="57" y="575"/>
                          <a:pt x="51" y="777"/>
                          <a:pt x="135" y="944"/>
                        </a:cubicBezTo>
                        <a:cubicBezTo>
                          <a:pt x="25" y="1100"/>
                          <a:pt x="1" y="1300"/>
                          <a:pt x="103" y="1474"/>
                        </a:cubicBezTo>
                        <a:cubicBezTo>
                          <a:pt x="202" y="1644"/>
                          <a:pt x="391" y="1736"/>
                          <a:pt x="588" y="1746"/>
                        </a:cubicBezTo>
                        <a:cubicBezTo>
                          <a:pt x="691" y="1900"/>
                          <a:pt x="868" y="2007"/>
                          <a:pt x="1081" y="2007"/>
                        </a:cubicBezTo>
                        <a:cubicBezTo>
                          <a:pt x="1266" y="2007"/>
                          <a:pt x="1424" y="1926"/>
                          <a:pt x="1531" y="1804"/>
                        </a:cubicBezTo>
                        <a:cubicBezTo>
                          <a:pt x="1702" y="1797"/>
                          <a:pt x="1869" y="1729"/>
                          <a:pt x="1978" y="1593"/>
                        </a:cubicBezTo>
                        <a:cubicBezTo>
                          <a:pt x="2106" y="1433"/>
                          <a:pt x="2112" y="1233"/>
                          <a:pt x="2028" y="1064"/>
                        </a:cubicBezTo>
                        <a:cubicBezTo>
                          <a:pt x="2136" y="907"/>
                          <a:pt x="2162" y="707"/>
                          <a:pt x="2059" y="533"/>
                        </a:cubicBezTo>
                        <a:cubicBezTo>
                          <a:pt x="1959" y="363"/>
                          <a:pt x="1772" y="272"/>
                          <a:pt x="1573" y="262"/>
                        </a:cubicBezTo>
                        <a:cubicBezTo>
                          <a:pt x="1471" y="108"/>
                          <a:pt x="1293" y="1"/>
                          <a:pt x="1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620063" y="4158375"/>
                    <a:ext cx="18825" cy="18850"/>
                  </a:xfrm>
                  <a:custGeom>
                    <a:avLst/>
                    <a:gdLst/>
                    <a:ahLst/>
                    <a:cxnLst/>
                    <a:rect l="l" t="t" r="r" b="b"/>
                    <a:pathLst>
                      <a:path w="753" h="754" extrusionOk="0">
                        <a:moveTo>
                          <a:pt x="377" y="1"/>
                        </a:moveTo>
                        <a:cubicBezTo>
                          <a:pt x="169" y="1"/>
                          <a:pt x="0" y="169"/>
                          <a:pt x="0" y="378"/>
                        </a:cubicBezTo>
                        <a:cubicBezTo>
                          <a:pt x="0" y="585"/>
                          <a:pt x="169" y="753"/>
                          <a:pt x="377" y="753"/>
                        </a:cubicBezTo>
                        <a:cubicBezTo>
                          <a:pt x="584" y="753"/>
                          <a:pt x="753" y="585"/>
                          <a:pt x="753" y="378"/>
                        </a:cubicBezTo>
                        <a:cubicBezTo>
                          <a:pt x="753" y="169"/>
                          <a:pt x="584" y="1"/>
                          <a:pt x="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729138" y="4147650"/>
                    <a:ext cx="53550" cy="51525"/>
                  </a:xfrm>
                  <a:custGeom>
                    <a:avLst/>
                    <a:gdLst/>
                    <a:ahLst/>
                    <a:cxnLst/>
                    <a:rect l="l" t="t" r="r" b="b"/>
                    <a:pathLst>
                      <a:path w="2142" h="2061" extrusionOk="0">
                        <a:moveTo>
                          <a:pt x="1323" y="0"/>
                        </a:moveTo>
                        <a:cubicBezTo>
                          <a:pt x="1183" y="0"/>
                          <a:pt x="1044" y="58"/>
                          <a:pt x="933" y="151"/>
                        </a:cubicBezTo>
                        <a:cubicBezTo>
                          <a:pt x="887" y="140"/>
                          <a:pt x="841" y="135"/>
                          <a:pt x="793" y="135"/>
                        </a:cubicBezTo>
                        <a:cubicBezTo>
                          <a:pt x="653" y="135"/>
                          <a:pt x="510" y="185"/>
                          <a:pt x="392" y="292"/>
                        </a:cubicBezTo>
                        <a:cubicBezTo>
                          <a:pt x="257" y="418"/>
                          <a:pt x="196" y="583"/>
                          <a:pt x="198" y="746"/>
                        </a:cubicBezTo>
                        <a:cubicBezTo>
                          <a:pt x="78" y="868"/>
                          <a:pt x="1" y="1029"/>
                          <a:pt x="12" y="1203"/>
                        </a:cubicBezTo>
                        <a:cubicBezTo>
                          <a:pt x="26" y="1408"/>
                          <a:pt x="157" y="1560"/>
                          <a:pt x="334" y="1627"/>
                        </a:cubicBezTo>
                        <a:cubicBezTo>
                          <a:pt x="359" y="1815"/>
                          <a:pt x="475" y="1979"/>
                          <a:pt x="668" y="2037"/>
                        </a:cubicBezTo>
                        <a:cubicBezTo>
                          <a:pt x="718" y="2053"/>
                          <a:pt x="769" y="2060"/>
                          <a:pt x="819" y="2060"/>
                        </a:cubicBezTo>
                        <a:cubicBezTo>
                          <a:pt x="959" y="2060"/>
                          <a:pt x="1098" y="2003"/>
                          <a:pt x="1210" y="1909"/>
                        </a:cubicBezTo>
                        <a:cubicBezTo>
                          <a:pt x="1255" y="1921"/>
                          <a:pt x="1302" y="1926"/>
                          <a:pt x="1350" y="1926"/>
                        </a:cubicBezTo>
                        <a:cubicBezTo>
                          <a:pt x="1490" y="1926"/>
                          <a:pt x="1633" y="1876"/>
                          <a:pt x="1750" y="1769"/>
                        </a:cubicBezTo>
                        <a:cubicBezTo>
                          <a:pt x="1886" y="1643"/>
                          <a:pt x="1947" y="1476"/>
                          <a:pt x="1943" y="1315"/>
                        </a:cubicBezTo>
                        <a:cubicBezTo>
                          <a:pt x="2065" y="1193"/>
                          <a:pt x="2142" y="1032"/>
                          <a:pt x="2131" y="858"/>
                        </a:cubicBezTo>
                        <a:cubicBezTo>
                          <a:pt x="2116" y="653"/>
                          <a:pt x="1985" y="502"/>
                          <a:pt x="1809" y="434"/>
                        </a:cubicBezTo>
                        <a:cubicBezTo>
                          <a:pt x="1785" y="245"/>
                          <a:pt x="1667" y="82"/>
                          <a:pt x="1473" y="23"/>
                        </a:cubicBezTo>
                        <a:cubicBezTo>
                          <a:pt x="1424" y="8"/>
                          <a:pt x="1374" y="0"/>
                          <a:pt x="1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744463" y="4162950"/>
                    <a:ext cx="20925" cy="18825"/>
                  </a:xfrm>
                  <a:custGeom>
                    <a:avLst/>
                    <a:gdLst/>
                    <a:ahLst/>
                    <a:cxnLst/>
                    <a:rect l="l" t="t" r="r" b="b"/>
                    <a:pathLst>
                      <a:path w="837" h="753" extrusionOk="0">
                        <a:moveTo>
                          <a:pt x="418" y="0"/>
                        </a:moveTo>
                        <a:cubicBezTo>
                          <a:pt x="328" y="0"/>
                          <a:pt x="236" y="33"/>
                          <a:pt x="164" y="98"/>
                        </a:cubicBezTo>
                        <a:cubicBezTo>
                          <a:pt x="10" y="240"/>
                          <a:pt x="0" y="477"/>
                          <a:pt x="141" y="630"/>
                        </a:cubicBezTo>
                        <a:cubicBezTo>
                          <a:pt x="215" y="711"/>
                          <a:pt x="316" y="752"/>
                          <a:pt x="418" y="752"/>
                        </a:cubicBezTo>
                        <a:cubicBezTo>
                          <a:pt x="509" y="752"/>
                          <a:pt x="600" y="719"/>
                          <a:pt x="673" y="652"/>
                        </a:cubicBezTo>
                        <a:cubicBezTo>
                          <a:pt x="826" y="513"/>
                          <a:pt x="837" y="276"/>
                          <a:pt x="695" y="122"/>
                        </a:cubicBezTo>
                        <a:cubicBezTo>
                          <a:pt x="622" y="41"/>
                          <a:pt x="520"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502738" y="4198175"/>
                    <a:ext cx="53550" cy="51500"/>
                  </a:xfrm>
                  <a:custGeom>
                    <a:avLst/>
                    <a:gdLst/>
                    <a:ahLst/>
                    <a:cxnLst/>
                    <a:rect l="l" t="t" r="r" b="b"/>
                    <a:pathLst>
                      <a:path w="2142" h="2060" extrusionOk="0">
                        <a:moveTo>
                          <a:pt x="1323" y="1"/>
                        </a:moveTo>
                        <a:cubicBezTo>
                          <a:pt x="1183" y="1"/>
                          <a:pt x="1043" y="58"/>
                          <a:pt x="930" y="152"/>
                        </a:cubicBezTo>
                        <a:cubicBezTo>
                          <a:pt x="885" y="140"/>
                          <a:pt x="838" y="135"/>
                          <a:pt x="791" y="135"/>
                        </a:cubicBezTo>
                        <a:cubicBezTo>
                          <a:pt x="652" y="135"/>
                          <a:pt x="509" y="185"/>
                          <a:pt x="392" y="292"/>
                        </a:cubicBezTo>
                        <a:cubicBezTo>
                          <a:pt x="256" y="418"/>
                          <a:pt x="196" y="585"/>
                          <a:pt x="198" y="746"/>
                        </a:cubicBezTo>
                        <a:cubicBezTo>
                          <a:pt x="77" y="868"/>
                          <a:pt x="1" y="1029"/>
                          <a:pt x="12" y="1203"/>
                        </a:cubicBezTo>
                        <a:cubicBezTo>
                          <a:pt x="26" y="1408"/>
                          <a:pt x="157" y="1560"/>
                          <a:pt x="333" y="1627"/>
                        </a:cubicBezTo>
                        <a:cubicBezTo>
                          <a:pt x="357" y="1815"/>
                          <a:pt x="475" y="1979"/>
                          <a:pt x="668" y="2038"/>
                        </a:cubicBezTo>
                        <a:cubicBezTo>
                          <a:pt x="717" y="2053"/>
                          <a:pt x="767" y="2060"/>
                          <a:pt x="817" y="2060"/>
                        </a:cubicBezTo>
                        <a:cubicBezTo>
                          <a:pt x="958" y="2060"/>
                          <a:pt x="1098" y="2003"/>
                          <a:pt x="1210" y="1910"/>
                        </a:cubicBezTo>
                        <a:cubicBezTo>
                          <a:pt x="1255" y="1921"/>
                          <a:pt x="1302" y="1926"/>
                          <a:pt x="1349" y="1926"/>
                        </a:cubicBezTo>
                        <a:cubicBezTo>
                          <a:pt x="1489" y="1926"/>
                          <a:pt x="1632" y="1876"/>
                          <a:pt x="1749" y="1769"/>
                        </a:cubicBezTo>
                        <a:cubicBezTo>
                          <a:pt x="1886" y="1643"/>
                          <a:pt x="1946" y="1475"/>
                          <a:pt x="1943" y="1315"/>
                        </a:cubicBezTo>
                        <a:cubicBezTo>
                          <a:pt x="2065" y="1193"/>
                          <a:pt x="2141" y="1030"/>
                          <a:pt x="2130" y="858"/>
                        </a:cubicBezTo>
                        <a:cubicBezTo>
                          <a:pt x="2116" y="653"/>
                          <a:pt x="1985" y="501"/>
                          <a:pt x="1809" y="434"/>
                        </a:cubicBezTo>
                        <a:cubicBezTo>
                          <a:pt x="1784" y="246"/>
                          <a:pt x="1666" y="82"/>
                          <a:pt x="1473" y="24"/>
                        </a:cubicBezTo>
                        <a:cubicBezTo>
                          <a:pt x="1424" y="8"/>
                          <a:pt x="1373" y="1"/>
                          <a:pt x="1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518088" y="4213500"/>
                    <a:ext cx="20925" cy="18850"/>
                  </a:xfrm>
                  <a:custGeom>
                    <a:avLst/>
                    <a:gdLst/>
                    <a:ahLst/>
                    <a:cxnLst/>
                    <a:rect l="l" t="t" r="r" b="b"/>
                    <a:pathLst>
                      <a:path w="837" h="754" extrusionOk="0">
                        <a:moveTo>
                          <a:pt x="418" y="0"/>
                        </a:moveTo>
                        <a:cubicBezTo>
                          <a:pt x="327" y="0"/>
                          <a:pt x="236" y="33"/>
                          <a:pt x="165" y="100"/>
                        </a:cubicBezTo>
                        <a:cubicBezTo>
                          <a:pt x="11" y="241"/>
                          <a:pt x="1" y="479"/>
                          <a:pt x="141" y="631"/>
                        </a:cubicBezTo>
                        <a:cubicBezTo>
                          <a:pt x="216" y="712"/>
                          <a:pt x="317" y="753"/>
                          <a:pt x="419" y="753"/>
                        </a:cubicBezTo>
                        <a:cubicBezTo>
                          <a:pt x="509" y="753"/>
                          <a:pt x="600" y="721"/>
                          <a:pt x="673" y="655"/>
                        </a:cubicBezTo>
                        <a:cubicBezTo>
                          <a:pt x="826" y="513"/>
                          <a:pt x="836" y="276"/>
                          <a:pt x="695" y="122"/>
                        </a:cubicBezTo>
                        <a:cubicBezTo>
                          <a:pt x="621" y="42"/>
                          <a:pt x="519"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05713" y="4177275"/>
                    <a:ext cx="29050" cy="27900"/>
                  </a:xfrm>
                  <a:custGeom>
                    <a:avLst/>
                    <a:gdLst/>
                    <a:ahLst/>
                    <a:cxnLst/>
                    <a:rect l="l" t="t" r="r" b="b"/>
                    <a:pathLst>
                      <a:path w="1162" h="1116" extrusionOk="0">
                        <a:moveTo>
                          <a:pt x="721" y="1"/>
                        </a:moveTo>
                        <a:cubicBezTo>
                          <a:pt x="644" y="1"/>
                          <a:pt x="568" y="33"/>
                          <a:pt x="506" y="83"/>
                        </a:cubicBezTo>
                        <a:cubicBezTo>
                          <a:pt x="481" y="77"/>
                          <a:pt x="456" y="74"/>
                          <a:pt x="430" y="74"/>
                        </a:cubicBezTo>
                        <a:cubicBezTo>
                          <a:pt x="355" y="74"/>
                          <a:pt x="277" y="102"/>
                          <a:pt x="214" y="159"/>
                        </a:cubicBezTo>
                        <a:cubicBezTo>
                          <a:pt x="140" y="227"/>
                          <a:pt x="108" y="318"/>
                          <a:pt x="109" y="405"/>
                        </a:cubicBezTo>
                        <a:cubicBezTo>
                          <a:pt x="43" y="471"/>
                          <a:pt x="1" y="559"/>
                          <a:pt x="8" y="652"/>
                        </a:cubicBezTo>
                        <a:cubicBezTo>
                          <a:pt x="16" y="763"/>
                          <a:pt x="88" y="845"/>
                          <a:pt x="182" y="881"/>
                        </a:cubicBezTo>
                        <a:cubicBezTo>
                          <a:pt x="195" y="983"/>
                          <a:pt x="259" y="1072"/>
                          <a:pt x="364" y="1103"/>
                        </a:cubicBezTo>
                        <a:cubicBezTo>
                          <a:pt x="391" y="1112"/>
                          <a:pt x="418" y="1115"/>
                          <a:pt x="445" y="1115"/>
                        </a:cubicBezTo>
                        <a:cubicBezTo>
                          <a:pt x="521" y="1115"/>
                          <a:pt x="596" y="1085"/>
                          <a:pt x="657" y="1035"/>
                        </a:cubicBezTo>
                        <a:cubicBezTo>
                          <a:pt x="681" y="1040"/>
                          <a:pt x="706" y="1043"/>
                          <a:pt x="731" y="1043"/>
                        </a:cubicBezTo>
                        <a:cubicBezTo>
                          <a:pt x="807" y="1043"/>
                          <a:pt x="885" y="1016"/>
                          <a:pt x="949" y="958"/>
                        </a:cubicBezTo>
                        <a:cubicBezTo>
                          <a:pt x="1023" y="889"/>
                          <a:pt x="1056" y="799"/>
                          <a:pt x="1054" y="710"/>
                        </a:cubicBezTo>
                        <a:cubicBezTo>
                          <a:pt x="1119" y="646"/>
                          <a:pt x="1161" y="557"/>
                          <a:pt x="1155" y="463"/>
                        </a:cubicBezTo>
                        <a:cubicBezTo>
                          <a:pt x="1148" y="352"/>
                          <a:pt x="1077" y="270"/>
                          <a:pt x="982" y="234"/>
                        </a:cubicBezTo>
                        <a:cubicBezTo>
                          <a:pt x="969" y="134"/>
                          <a:pt x="904" y="46"/>
                          <a:pt x="801" y="13"/>
                        </a:cubicBezTo>
                        <a:cubicBezTo>
                          <a:pt x="774" y="5"/>
                          <a:pt x="747" y="1"/>
                          <a:pt x="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414063" y="4185575"/>
                    <a:ext cx="11325" cy="10200"/>
                  </a:xfrm>
                  <a:custGeom>
                    <a:avLst/>
                    <a:gdLst/>
                    <a:ahLst/>
                    <a:cxnLst/>
                    <a:rect l="l" t="t" r="r" b="b"/>
                    <a:pathLst>
                      <a:path w="453" h="408" extrusionOk="0">
                        <a:moveTo>
                          <a:pt x="225" y="1"/>
                        </a:moveTo>
                        <a:cubicBezTo>
                          <a:pt x="176" y="1"/>
                          <a:pt x="127" y="18"/>
                          <a:pt x="88" y="54"/>
                        </a:cubicBezTo>
                        <a:cubicBezTo>
                          <a:pt x="5" y="130"/>
                          <a:pt x="1" y="259"/>
                          <a:pt x="77" y="341"/>
                        </a:cubicBezTo>
                        <a:cubicBezTo>
                          <a:pt x="117" y="386"/>
                          <a:pt x="172" y="408"/>
                          <a:pt x="227" y="408"/>
                        </a:cubicBezTo>
                        <a:cubicBezTo>
                          <a:pt x="276" y="408"/>
                          <a:pt x="325" y="390"/>
                          <a:pt x="364" y="355"/>
                        </a:cubicBezTo>
                        <a:cubicBezTo>
                          <a:pt x="447" y="279"/>
                          <a:pt x="452" y="150"/>
                          <a:pt x="377" y="67"/>
                        </a:cubicBezTo>
                        <a:cubicBezTo>
                          <a:pt x="337" y="23"/>
                          <a:pt x="281"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672863" y="4127075"/>
                    <a:ext cx="39700" cy="34875"/>
                  </a:xfrm>
                  <a:custGeom>
                    <a:avLst/>
                    <a:gdLst/>
                    <a:ahLst/>
                    <a:cxnLst/>
                    <a:rect l="l" t="t" r="r" b="b"/>
                    <a:pathLst>
                      <a:path w="1588" h="1395" extrusionOk="0">
                        <a:moveTo>
                          <a:pt x="882" y="1"/>
                        </a:moveTo>
                        <a:cubicBezTo>
                          <a:pt x="803" y="1"/>
                          <a:pt x="728" y="23"/>
                          <a:pt x="663" y="62"/>
                        </a:cubicBezTo>
                        <a:cubicBezTo>
                          <a:pt x="620" y="50"/>
                          <a:pt x="576" y="44"/>
                          <a:pt x="532" y="44"/>
                        </a:cubicBezTo>
                        <a:cubicBezTo>
                          <a:pt x="457" y="44"/>
                          <a:pt x="382" y="63"/>
                          <a:pt x="318" y="106"/>
                        </a:cubicBezTo>
                        <a:cubicBezTo>
                          <a:pt x="195" y="187"/>
                          <a:pt x="149" y="321"/>
                          <a:pt x="167" y="452"/>
                        </a:cubicBezTo>
                        <a:cubicBezTo>
                          <a:pt x="61" y="534"/>
                          <a:pt x="0" y="662"/>
                          <a:pt x="32" y="802"/>
                        </a:cubicBezTo>
                        <a:cubicBezTo>
                          <a:pt x="63" y="939"/>
                          <a:pt x="169" y="1042"/>
                          <a:pt x="299" y="1090"/>
                        </a:cubicBezTo>
                        <a:cubicBezTo>
                          <a:pt x="335" y="1216"/>
                          <a:pt x="432" y="1328"/>
                          <a:pt x="576" y="1374"/>
                        </a:cubicBezTo>
                        <a:cubicBezTo>
                          <a:pt x="620" y="1388"/>
                          <a:pt x="664" y="1394"/>
                          <a:pt x="707" y="1394"/>
                        </a:cubicBezTo>
                        <a:cubicBezTo>
                          <a:pt x="786" y="1394"/>
                          <a:pt x="860" y="1372"/>
                          <a:pt x="924" y="1333"/>
                        </a:cubicBezTo>
                        <a:cubicBezTo>
                          <a:pt x="966" y="1345"/>
                          <a:pt x="1009" y="1351"/>
                          <a:pt x="1052" y="1351"/>
                        </a:cubicBezTo>
                        <a:cubicBezTo>
                          <a:pt x="1129" y="1351"/>
                          <a:pt x="1205" y="1331"/>
                          <a:pt x="1271" y="1287"/>
                        </a:cubicBezTo>
                        <a:cubicBezTo>
                          <a:pt x="1392" y="1207"/>
                          <a:pt x="1440" y="1073"/>
                          <a:pt x="1418" y="941"/>
                        </a:cubicBezTo>
                        <a:cubicBezTo>
                          <a:pt x="1526" y="862"/>
                          <a:pt x="1587" y="733"/>
                          <a:pt x="1554" y="592"/>
                        </a:cubicBezTo>
                        <a:cubicBezTo>
                          <a:pt x="1525" y="456"/>
                          <a:pt x="1417" y="354"/>
                          <a:pt x="1285" y="304"/>
                        </a:cubicBezTo>
                        <a:cubicBezTo>
                          <a:pt x="1251" y="178"/>
                          <a:pt x="1152" y="67"/>
                          <a:pt x="1010" y="21"/>
                        </a:cubicBezTo>
                        <a:cubicBezTo>
                          <a:pt x="967" y="7"/>
                          <a:pt x="924" y="1"/>
                          <a:pt x="8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685538" y="4136875"/>
                    <a:ext cx="14925" cy="13375"/>
                  </a:xfrm>
                  <a:custGeom>
                    <a:avLst/>
                    <a:gdLst/>
                    <a:ahLst/>
                    <a:cxnLst/>
                    <a:rect l="l" t="t" r="r" b="b"/>
                    <a:pathLst>
                      <a:path w="597" h="535" extrusionOk="0">
                        <a:moveTo>
                          <a:pt x="297" y="0"/>
                        </a:moveTo>
                        <a:cubicBezTo>
                          <a:pt x="184" y="0"/>
                          <a:pt x="80" y="73"/>
                          <a:pt x="43" y="185"/>
                        </a:cubicBezTo>
                        <a:cubicBezTo>
                          <a:pt x="0" y="326"/>
                          <a:pt x="77" y="476"/>
                          <a:pt x="216" y="521"/>
                        </a:cubicBezTo>
                        <a:cubicBezTo>
                          <a:pt x="243" y="530"/>
                          <a:pt x="271" y="534"/>
                          <a:pt x="298" y="534"/>
                        </a:cubicBezTo>
                        <a:cubicBezTo>
                          <a:pt x="411" y="534"/>
                          <a:pt x="516" y="462"/>
                          <a:pt x="552" y="349"/>
                        </a:cubicBezTo>
                        <a:cubicBezTo>
                          <a:pt x="596" y="209"/>
                          <a:pt x="519" y="59"/>
                          <a:pt x="379" y="13"/>
                        </a:cubicBezTo>
                        <a:cubicBezTo>
                          <a:pt x="352" y="4"/>
                          <a:pt x="324" y="0"/>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577363" y="4213125"/>
                    <a:ext cx="33625" cy="29050"/>
                  </a:xfrm>
                  <a:custGeom>
                    <a:avLst/>
                    <a:gdLst/>
                    <a:ahLst/>
                    <a:cxnLst/>
                    <a:rect l="l" t="t" r="r" b="b"/>
                    <a:pathLst>
                      <a:path w="1345" h="1162" extrusionOk="0">
                        <a:moveTo>
                          <a:pt x="553" y="1"/>
                        </a:moveTo>
                        <a:cubicBezTo>
                          <a:pt x="495" y="1"/>
                          <a:pt x="436" y="15"/>
                          <a:pt x="379" y="46"/>
                        </a:cubicBezTo>
                        <a:cubicBezTo>
                          <a:pt x="280" y="99"/>
                          <a:pt x="220" y="189"/>
                          <a:pt x="198" y="287"/>
                        </a:cubicBezTo>
                        <a:cubicBezTo>
                          <a:pt x="110" y="340"/>
                          <a:pt x="39" y="425"/>
                          <a:pt x="23" y="527"/>
                        </a:cubicBezTo>
                        <a:cubicBezTo>
                          <a:pt x="0" y="651"/>
                          <a:pt x="54" y="759"/>
                          <a:pt x="150" y="824"/>
                        </a:cubicBezTo>
                        <a:cubicBezTo>
                          <a:pt x="138" y="938"/>
                          <a:pt x="181" y="1052"/>
                          <a:pt x="288" y="1116"/>
                        </a:cubicBezTo>
                        <a:cubicBezTo>
                          <a:pt x="339" y="1147"/>
                          <a:pt x="396" y="1161"/>
                          <a:pt x="453" y="1161"/>
                        </a:cubicBezTo>
                        <a:cubicBezTo>
                          <a:pt x="512" y="1161"/>
                          <a:pt x="571" y="1146"/>
                          <a:pt x="626" y="1120"/>
                        </a:cubicBezTo>
                        <a:cubicBezTo>
                          <a:pt x="676" y="1146"/>
                          <a:pt x="733" y="1161"/>
                          <a:pt x="791" y="1161"/>
                        </a:cubicBezTo>
                        <a:cubicBezTo>
                          <a:pt x="849" y="1161"/>
                          <a:pt x="908" y="1147"/>
                          <a:pt x="965" y="1116"/>
                        </a:cubicBezTo>
                        <a:cubicBezTo>
                          <a:pt x="1064" y="1062"/>
                          <a:pt x="1124" y="973"/>
                          <a:pt x="1145" y="876"/>
                        </a:cubicBezTo>
                        <a:cubicBezTo>
                          <a:pt x="1235" y="823"/>
                          <a:pt x="1304" y="738"/>
                          <a:pt x="1323" y="634"/>
                        </a:cubicBezTo>
                        <a:cubicBezTo>
                          <a:pt x="1345" y="512"/>
                          <a:pt x="1291" y="403"/>
                          <a:pt x="1196" y="338"/>
                        </a:cubicBezTo>
                        <a:cubicBezTo>
                          <a:pt x="1206" y="222"/>
                          <a:pt x="1162" y="109"/>
                          <a:pt x="1056" y="46"/>
                        </a:cubicBezTo>
                        <a:cubicBezTo>
                          <a:pt x="1005" y="15"/>
                          <a:pt x="948" y="1"/>
                          <a:pt x="890" y="1"/>
                        </a:cubicBezTo>
                        <a:cubicBezTo>
                          <a:pt x="832" y="1"/>
                          <a:pt x="772" y="15"/>
                          <a:pt x="718" y="41"/>
                        </a:cubicBezTo>
                        <a:cubicBezTo>
                          <a:pt x="668" y="15"/>
                          <a:pt x="611" y="1"/>
                          <a:pt x="5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587213" y="4221150"/>
                    <a:ext cx="13050" cy="11450"/>
                  </a:xfrm>
                  <a:custGeom>
                    <a:avLst/>
                    <a:gdLst/>
                    <a:ahLst/>
                    <a:cxnLst/>
                    <a:rect l="l" t="t" r="r" b="b"/>
                    <a:pathLst>
                      <a:path w="522" h="458" extrusionOk="0">
                        <a:moveTo>
                          <a:pt x="261" y="1"/>
                        </a:moveTo>
                        <a:cubicBezTo>
                          <a:pt x="224" y="1"/>
                          <a:pt x="186" y="10"/>
                          <a:pt x="151" y="29"/>
                        </a:cubicBezTo>
                        <a:cubicBezTo>
                          <a:pt x="39" y="90"/>
                          <a:pt x="0" y="228"/>
                          <a:pt x="59" y="339"/>
                        </a:cubicBezTo>
                        <a:cubicBezTo>
                          <a:pt x="102" y="415"/>
                          <a:pt x="181" y="458"/>
                          <a:pt x="262" y="458"/>
                        </a:cubicBezTo>
                        <a:cubicBezTo>
                          <a:pt x="298" y="458"/>
                          <a:pt x="336" y="449"/>
                          <a:pt x="370" y="431"/>
                        </a:cubicBezTo>
                        <a:cubicBezTo>
                          <a:pt x="482" y="370"/>
                          <a:pt x="522" y="231"/>
                          <a:pt x="461" y="120"/>
                        </a:cubicBezTo>
                        <a:cubicBezTo>
                          <a:pt x="420" y="44"/>
                          <a:pt x="342" y="1"/>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669588" y="4177000"/>
                    <a:ext cx="37900" cy="36650"/>
                  </a:xfrm>
                  <a:custGeom>
                    <a:avLst/>
                    <a:gdLst/>
                    <a:ahLst/>
                    <a:cxnLst/>
                    <a:rect l="l" t="t" r="r" b="b"/>
                    <a:pathLst>
                      <a:path w="1516" h="1466" extrusionOk="0">
                        <a:moveTo>
                          <a:pt x="932" y="0"/>
                        </a:moveTo>
                        <a:cubicBezTo>
                          <a:pt x="829" y="0"/>
                          <a:pt x="727" y="43"/>
                          <a:pt x="647" y="113"/>
                        </a:cubicBezTo>
                        <a:cubicBezTo>
                          <a:pt x="617" y="106"/>
                          <a:pt x="586" y="102"/>
                          <a:pt x="555" y="102"/>
                        </a:cubicBezTo>
                        <a:cubicBezTo>
                          <a:pt x="454" y="102"/>
                          <a:pt x="351" y="139"/>
                          <a:pt x="269" y="218"/>
                        </a:cubicBezTo>
                        <a:cubicBezTo>
                          <a:pt x="173" y="308"/>
                          <a:pt x="131" y="428"/>
                          <a:pt x="137" y="543"/>
                        </a:cubicBezTo>
                        <a:cubicBezTo>
                          <a:pt x="54" y="630"/>
                          <a:pt x="0" y="746"/>
                          <a:pt x="11" y="869"/>
                        </a:cubicBezTo>
                        <a:cubicBezTo>
                          <a:pt x="24" y="1015"/>
                          <a:pt x="118" y="1119"/>
                          <a:pt x="244" y="1164"/>
                        </a:cubicBezTo>
                        <a:cubicBezTo>
                          <a:pt x="264" y="1298"/>
                          <a:pt x="347" y="1411"/>
                          <a:pt x="486" y="1451"/>
                        </a:cubicBezTo>
                        <a:cubicBezTo>
                          <a:pt x="519" y="1461"/>
                          <a:pt x="552" y="1465"/>
                          <a:pt x="585" y="1465"/>
                        </a:cubicBezTo>
                        <a:cubicBezTo>
                          <a:pt x="687" y="1465"/>
                          <a:pt x="787" y="1423"/>
                          <a:pt x="869" y="1354"/>
                        </a:cubicBezTo>
                        <a:cubicBezTo>
                          <a:pt x="899" y="1361"/>
                          <a:pt x="930" y="1364"/>
                          <a:pt x="961" y="1364"/>
                        </a:cubicBezTo>
                        <a:cubicBezTo>
                          <a:pt x="1062" y="1364"/>
                          <a:pt x="1165" y="1327"/>
                          <a:pt x="1248" y="1246"/>
                        </a:cubicBezTo>
                        <a:cubicBezTo>
                          <a:pt x="1344" y="1155"/>
                          <a:pt x="1385" y="1036"/>
                          <a:pt x="1379" y="922"/>
                        </a:cubicBezTo>
                        <a:cubicBezTo>
                          <a:pt x="1464" y="835"/>
                          <a:pt x="1516" y="718"/>
                          <a:pt x="1505" y="595"/>
                        </a:cubicBezTo>
                        <a:cubicBezTo>
                          <a:pt x="1493" y="449"/>
                          <a:pt x="1398" y="344"/>
                          <a:pt x="1273" y="299"/>
                        </a:cubicBezTo>
                        <a:cubicBezTo>
                          <a:pt x="1251" y="166"/>
                          <a:pt x="1168" y="53"/>
                          <a:pt x="1029" y="14"/>
                        </a:cubicBezTo>
                        <a:cubicBezTo>
                          <a:pt x="997" y="4"/>
                          <a:pt x="965" y="0"/>
                          <a:pt x="9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680438" y="4187925"/>
                    <a:ext cx="14775" cy="13325"/>
                  </a:xfrm>
                  <a:custGeom>
                    <a:avLst/>
                    <a:gdLst/>
                    <a:ahLst/>
                    <a:cxnLst/>
                    <a:rect l="l" t="t" r="r" b="b"/>
                    <a:pathLst>
                      <a:path w="591" h="533" extrusionOk="0">
                        <a:moveTo>
                          <a:pt x="296" y="0"/>
                        </a:moveTo>
                        <a:cubicBezTo>
                          <a:pt x="230" y="0"/>
                          <a:pt x="163" y="25"/>
                          <a:pt x="111" y="73"/>
                        </a:cubicBezTo>
                        <a:cubicBezTo>
                          <a:pt x="5" y="175"/>
                          <a:pt x="0" y="343"/>
                          <a:pt x="102" y="450"/>
                        </a:cubicBezTo>
                        <a:cubicBezTo>
                          <a:pt x="154" y="505"/>
                          <a:pt x="224" y="532"/>
                          <a:pt x="295" y="532"/>
                        </a:cubicBezTo>
                        <a:cubicBezTo>
                          <a:pt x="361" y="532"/>
                          <a:pt x="427" y="507"/>
                          <a:pt x="479" y="458"/>
                        </a:cubicBezTo>
                        <a:cubicBezTo>
                          <a:pt x="585" y="358"/>
                          <a:pt x="590" y="189"/>
                          <a:pt x="488" y="82"/>
                        </a:cubicBezTo>
                        <a:cubicBezTo>
                          <a:pt x="436" y="28"/>
                          <a:pt x="366"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525513" y="4156600"/>
                    <a:ext cx="37875" cy="36700"/>
                  </a:xfrm>
                  <a:custGeom>
                    <a:avLst/>
                    <a:gdLst/>
                    <a:ahLst/>
                    <a:cxnLst/>
                    <a:rect l="l" t="t" r="r" b="b"/>
                    <a:pathLst>
                      <a:path w="1515" h="1468" extrusionOk="0">
                        <a:moveTo>
                          <a:pt x="931" y="0"/>
                        </a:moveTo>
                        <a:cubicBezTo>
                          <a:pt x="829" y="0"/>
                          <a:pt x="729" y="43"/>
                          <a:pt x="649" y="113"/>
                        </a:cubicBezTo>
                        <a:cubicBezTo>
                          <a:pt x="620" y="106"/>
                          <a:pt x="589" y="103"/>
                          <a:pt x="559" y="103"/>
                        </a:cubicBezTo>
                        <a:cubicBezTo>
                          <a:pt x="457" y="103"/>
                          <a:pt x="351" y="140"/>
                          <a:pt x="268" y="219"/>
                        </a:cubicBezTo>
                        <a:cubicBezTo>
                          <a:pt x="173" y="309"/>
                          <a:pt x="132" y="429"/>
                          <a:pt x="137" y="545"/>
                        </a:cubicBezTo>
                        <a:cubicBezTo>
                          <a:pt x="53" y="632"/>
                          <a:pt x="1" y="748"/>
                          <a:pt x="11" y="871"/>
                        </a:cubicBezTo>
                        <a:cubicBezTo>
                          <a:pt x="23" y="1017"/>
                          <a:pt x="119" y="1121"/>
                          <a:pt x="243" y="1166"/>
                        </a:cubicBezTo>
                        <a:cubicBezTo>
                          <a:pt x="263" y="1300"/>
                          <a:pt x="347" y="1413"/>
                          <a:pt x="485" y="1453"/>
                        </a:cubicBezTo>
                        <a:cubicBezTo>
                          <a:pt x="518" y="1463"/>
                          <a:pt x="552" y="1467"/>
                          <a:pt x="585" y="1467"/>
                        </a:cubicBezTo>
                        <a:cubicBezTo>
                          <a:pt x="687" y="1467"/>
                          <a:pt x="787" y="1425"/>
                          <a:pt x="867" y="1356"/>
                        </a:cubicBezTo>
                        <a:cubicBezTo>
                          <a:pt x="897" y="1363"/>
                          <a:pt x="928" y="1366"/>
                          <a:pt x="959" y="1366"/>
                        </a:cubicBezTo>
                        <a:cubicBezTo>
                          <a:pt x="1060" y="1366"/>
                          <a:pt x="1164" y="1329"/>
                          <a:pt x="1247" y="1249"/>
                        </a:cubicBezTo>
                        <a:cubicBezTo>
                          <a:pt x="1342" y="1158"/>
                          <a:pt x="1383" y="1039"/>
                          <a:pt x="1378" y="925"/>
                        </a:cubicBezTo>
                        <a:cubicBezTo>
                          <a:pt x="1463" y="838"/>
                          <a:pt x="1514" y="721"/>
                          <a:pt x="1504" y="598"/>
                        </a:cubicBezTo>
                        <a:cubicBezTo>
                          <a:pt x="1492" y="454"/>
                          <a:pt x="1398" y="347"/>
                          <a:pt x="1271" y="302"/>
                        </a:cubicBezTo>
                        <a:cubicBezTo>
                          <a:pt x="1252" y="168"/>
                          <a:pt x="1169" y="53"/>
                          <a:pt x="1031" y="15"/>
                        </a:cubicBezTo>
                        <a:cubicBezTo>
                          <a:pt x="998" y="5"/>
                          <a:pt x="964" y="0"/>
                          <a:pt x="9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536388" y="4167525"/>
                    <a:ext cx="14750" cy="13325"/>
                  </a:xfrm>
                  <a:custGeom>
                    <a:avLst/>
                    <a:gdLst/>
                    <a:ahLst/>
                    <a:cxnLst/>
                    <a:rect l="l" t="t" r="r" b="b"/>
                    <a:pathLst>
                      <a:path w="590" h="533" extrusionOk="0">
                        <a:moveTo>
                          <a:pt x="295" y="1"/>
                        </a:moveTo>
                        <a:cubicBezTo>
                          <a:pt x="229" y="1"/>
                          <a:pt x="163" y="25"/>
                          <a:pt x="110" y="74"/>
                        </a:cubicBezTo>
                        <a:cubicBezTo>
                          <a:pt x="4" y="176"/>
                          <a:pt x="1" y="344"/>
                          <a:pt x="101" y="451"/>
                        </a:cubicBezTo>
                        <a:cubicBezTo>
                          <a:pt x="154" y="505"/>
                          <a:pt x="224" y="533"/>
                          <a:pt x="295" y="533"/>
                        </a:cubicBezTo>
                        <a:cubicBezTo>
                          <a:pt x="361" y="533"/>
                          <a:pt x="427" y="508"/>
                          <a:pt x="479" y="459"/>
                        </a:cubicBezTo>
                        <a:cubicBezTo>
                          <a:pt x="586" y="359"/>
                          <a:pt x="590" y="190"/>
                          <a:pt x="488" y="83"/>
                        </a:cubicBezTo>
                        <a:cubicBezTo>
                          <a:pt x="436" y="28"/>
                          <a:pt x="366" y="1"/>
                          <a:pt x="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468538" y="4181025"/>
                    <a:ext cx="37875" cy="36675"/>
                  </a:xfrm>
                  <a:custGeom>
                    <a:avLst/>
                    <a:gdLst/>
                    <a:ahLst/>
                    <a:cxnLst/>
                    <a:rect l="l" t="t" r="r" b="b"/>
                    <a:pathLst>
                      <a:path w="1515" h="1467" extrusionOk="0">
                        <a:moveTo>
                          <a:pt x="930" y="1"/>
                        </a:moveTo>
                        <a:cubicBezTo>
                          <a:pt x="828" y="1"/>
                          <a:pt x="729" y="44"/>
                          <a:pt x="649" y="114"/>
                        </a:cubicBezTo>
                        <a:cubicBezTo>
                          <a:pt x="619" y="107"/>
                          <a:pt x="589" y="104"/>
                          <a:pt x="558" y="104"/>
                        </a:cubicBezTo>
                        <a:cubicBezTo>
                          <a:pt x="456" y="104"/>
                          <a:pt x="351" y="141"/>
                          <a:pt x="269" y="220"/>
                        </a:cubicBezTo>
                        <a:cubicBezTo>
                          <a:pt x="174" y="310"/>
                          <a:pt x="133" y="430"/>
                          <a:pt x="138" y="546"/>
                        </a:cubicBezTo>
                        <a:cubicBezTo>
                          <a:pt x="52" y="633"/>
                          <a:pt x="1" y="749"/>
                          <a:pt x="12" y="870"/>
                        </a:cubicBezTo>
                        <a:cubicBezTo>
                          <a:pt x="23" y="1016"/>
                          <a:pt x="119" y="1121"/>
                          <a:pt x="244" y="1166"/>
                        </a:cubicBezTo>
                        <a:cubicBezTo>
                          <a:pt x="264" y="1299"/>
                          <a:pt x="348" y="1413"/>
                          <a:pt x="486" y="1453"/>
                        </a:cubicBezTo>
                        <a:cubicBezTo>
                          <a:pt x="519" y="1462"/>
                          <a:pt x="552" y="1467"/>
                          <a:pt x="585" y="1467"/>
                        </a:cubicBezTo>
                        <a:cubicBezTo>
                          <a:pt x="687" y="1467"/>
                          <a:pt x="787" y="1425"/>
                          <a:pt x="868" y="1356"/>
                        </a:cubicBezTo>
                        <a:cubicBezTo>
                          <a:pt x="897" y="1362"/>
                          <a:pt x="927" y="1365"/>
                          <a:pt x="958" y="1365"/>
                        </a:cubicBezTo>
                        <a:cubicBezTo>
                          <a:pt x="1060" y="1365"/>
                          <a:pt x="1164" y="1329"/>
                          <a:pt x="1248" y="1248"/>
                        </a:cubicBezTo>
                        <a:cubicBezTo>
                          <a:pt x="1343" y="1157"/>
                          <a:pt x="1384" y="1038"/>
                          <a:pt x="1379" y="923"/>
                        </a:cubicBezTo>
                        <a:cubicBezTo>
                          <a:pt x="1463" y="836"/>
                          <a:pt x="1515" y="720"/>
                          <a:pt x="1505" y="597"/>
                        </a:cubicBezTo>
                        <a:cubicBezTo>
                          <a:pt x="1492" y="452"/>
                          <a:pt x="1397" y="346"/>
                          <a:pt x="1272" y="301"/>
                        </a:cubicBezTo>
                        <a:cubicBezTo>
                          <a:pt x="1253" y="169"/>
                          <a:pt x="1169" y="54"/>
                          <a:pt x="1031" y="15"/>
                        </a:cubicBezTo>
                        <a:cubicBezTo>
                          <a:pt x="997" y="6"/>
                          <a:pt x="964" y="1"/>
                          <a:pt x="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479388" y="4191975"/>
                    <a:ext cx="14800" cy="13325"/>
                  </a:xfrm>
                  <a:custGeom>
                    <a:avLst/>
                    <a:gdLst/>
                    <a:ahLst/>
                    <a:cxnLst/>
                    <a:rect l="l" t="t" r="r" b="b"/>
                    <a:pathLst>
                      <a:path w="592" h="533" extrusionOk="0">
                        <a:moveTo>
                          <a:pt x="296" y="1"/>
                        </a:moveTo>
                        <a:cubicBezTo>
                          <a:pt x="230" y="1"/>
                          <a:pt x="163" y="25"/>
                          <a:pt x="111" y="74"/>
                        </a:cubicBezTo>
                        <a:cubicBezTo>
                          <a:pt x="5" y="175"/>
                          <a:pt x="1" y="344"/>
                          <a:pt x="102" y="451"/>
                        </a:cubicBezTo>
                        <a:cubicBezTo>
                          <a:pt x="154" y="505"/>
                          <a:pt x="225" y="533"/>
                          <a:pt x="295" y="533"/>
                        </a:cubicBezTo>
                        <a:cubicBezTo>
                          <a:pt x="362" y="533"/>
                          <a:pt x="428" y="508"/>
                          <a:pt x="480" y="459"/>
                        </a:cubicBezTo>
                        <a:cubicBezTo>
                          <a:pt x="586" y="359"/>
                          <a:pt x="592" y="190"/>
                          <a:pt x="489" y="83"/>
                        </a:cubicBezTo>
                        <a:cubicBezTo>
                          <a:pt x="437" y="28"/>
                          <a:pt x="367"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717288" y="4214000"/>
                    <a:ext cx="28650" cy="27650"/>
                  </a:xfrm>
                  <a:custGeom>
                    <a:avLst/>
                    <a:gdLst/>
                    <a:ahLst/>
                    <a:cxnLst/>
                    <a:rect l="l" t="t" r="r" b="b"/>
                    <a:pathLst>
                      <a:path w="1146" h="1106" extrusionOk="0">
                        <a:moveTo>
                          <a:pt x="703" y="0"/>
                        </a:moveTo>
                        <a:cubicBezTo>
                          <a:pt x="627" y="0"/>
                          <a:pt x="552" y="32"/>
                          <a:pt x="491" y="85"/>
                        </a:cubicBezTo>
                        <a:cubicBezTo>
                          <a:pt x="469" y="80"/>
                          <a:pt x="446" y="77"/>
                          <a:pt x="424" y="77"/>
                        </a:cubicBezTo>
                        <a:cubicBezTo>
                          <a:pt x="347" y="77"/>
                          <a:pt x="268" y="106"/>
                          <a:pt x="205" y="166"/>
                        </a:cubicBezTo>
                        <a:cubicBezTo>
                          <a:pt x="133" y="233"/>
                          <a:pt x="102" y="323"/>
                          <a:pt x="106" y="410"/>
                        </a:cubicBezTo>
                        <a:cubicBezTo>
                          <a:pt x="42" y="476"/>
                          <a:pt x="1" y="564"/>
                          <a:pt x="10" y="656"/>
                        </a:cubicBezTo>
                        <a:cubicBezTo>
                          <a:pt x="19" y="766"/>
                          <a:pt x="91" y="846"/>
                          <a:pt x="185" y="878"/>
                        </a:cubicBezTo>
                        <a:cubicBezTo>
                          <a:pt x="200" y="980"/>
                          <a:pt x="265" y="1066"/>
                          <a:pt x="368" y="1095"/>
                        </a:cubicBezTo>
                        <a:cubicBezTo>
                          <a:pt x="393" y="1102"/>
                          <a:pt x="418" y="1106"/>
                          <a:pt x="442" y="1106"/>
                        </a:cubicBezTo>
                        <a:cubicBezTo>
                          <a:pt x="519" y="1106"/>
                          <a:pt x="595" y="1073"/>
                          <a:pt x="656" y="1021"/>
                        </a:cubicBezTo>
                        <a:cubicBezTo>
                          <a:pt x="679" y="1026"/>
                          <a:pt x="702" y="1028"/>
                          <a:pt x="726" y="1028"/>
                        </a:cubicBezTo>
                        <a:cubicBezTo>
                          <a:pt x="802" y="1028"/>
                          <a:pt x="880" y="1001"/>
                          <a:pt x="943" y="940"/>
                        </a:cubicBezTo>
                        <a:cubicBezTo>
                          <a:pt x="1014" y="872"/>
                          <a:pt x="1045" y="783"/>
                          <a:pt x="1041" y="694"/>
                        </a:cubicBezTo>
                        <a:cubicBezTo>
                          <a:pt x="1106" y="630"/>
                          <a:pt x="1146" y="540"/>
                          <a:pt x="1137" y="448"/>
                        </a:cubicBezTo>
                        <a:cubicBezTo>
                          <a:pt x="1127" y="340"/>
                          <a:pt x="1056" y="259"/>
                          <a:pt x="962" y="226"/>
                        </a:cubicBezTo>
                        <a:cubicBezTo>
                          <a:pt x="947" y="126"/>
                          <a:pt x="884" y="41"/>
                          <a:pt x="779" y="11"/>
                        </a:cubicBezTo>
                        <a:cubicBezTo>
                          <a:pt x="754" y="4"/>
                          <a:pt x="729" y="0"/>
                          <a:pt x="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8725563" y="4222250"/>
                    <a:ext cx="11075" cy="10075"/>
                  </a:xfrm>
                  <a:custGeom>
                    <a:avLst/>
                    <a:gdLst/>
                    <a:ahLst/>
                    <a:cxnLst/>
                    <a:rect l="l" t="t" r="r" b="b"/>
                    <a:pathLst>
                      <a:path w="443" h="403" extrusionOk="0">
                        <a:moveTo>
                          <a:pt x="222" y="0"/>
                        </a:moveTo>
                        <a:cubicBezTo>
                          <a:pt x="173" y="0"/>
                          <a:pt x="123" y="19"/>
                          <a:pt x="83" y="56"/>
                        </a:cubicBezTo>
                        <a:cubicBezTo>
                          <a:pt x="3" y="133"/>
                          <a:pt x="1" y="260"/>
                          <a:pt x="75" y="340"/>
                        </a:cubicBezTo>
                        <a:cubicBezTo>
                          <a:pt x="114" y="382"/>
                          <a:pt x="167" y="402"/>
                          <a:pt x="220" y="402"/>
                        </a:cubicBezTo>
                        <a:cubicBezTo>
                          <a:pt x="270" y="402"/>
                          <a:pt x="321" y="384"/>
                          <a:pt x="360" y="347"/>
                        </a:cubicBezTo>
                        <a:cubicBezTo>
                          <a:pt x="441" y="270"/>
                          <a:pt x="443" y="143"/>
                          <a:pt x="367" y="62"/>
                        </a:cubicBezTo>
                        <a:cubicBezTo>
                          <a:pt x="328" y="21"/>
                          <a:pt x="275" y="0"/>
                          <a:pt x="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8433363" y="4220725"/>
                    <a:ext cx="28625" cy="27625"/>
                  </a:xfrm>
                  <a:custGeom>
                    <a:avLst/>
                    <a:gdLst/>
                    <a:ahLst/>
                    <a:cxnLst/>
                    <a:rect l="l" t="t" r="r" b="b"/>
                    <a:pathLst>
                      <a:path w="1145" h="1105" extrusionOk="0">
                        <a:moveTo>
                          <a:pt x="703" y="0"/>
                        </a:moveTo>
                        <a:cubicBezTo>
                          <a:pt x="626" y="0"/>
                          <a:pt x="550" y="32"/>
                          <a:pt x="489" y="85"/>
                        </a:cubicBezTo>
                        <a:cubicBezTo>
                          <a:pt x="467" y="80"/>
                          <a:pt x="444" y="78"/>
                          <a:pt x="421" y="78"/>
                        </a:cubicBezTo>
                        <a:cubicBezTo>
                          <a:pt x="344" y="78"/>
                          <a:pt x="265" y="105"/>
                          <a:pt x="202" y="166"/>
                        </a:cubicBezTo>
                        <a:cubicBezTo>
                          <a:pt x="131" y="234"/>
                          <a:pt x="100" y="325"/>
                          <a:pt x="104" y="410"/>
                        </a:cubicBezTo>
                        <a:cubicBezTo>
                          <a:pt x="40" y="475"/>
                          <a:pt x="1" y="563"/>
                          <a:pt x="9" y="655"/>
                        </a:cubicBezTo>
                        <a:cubicBezTo>
                          <a:pt x="18" y="766"/>
                          <a:pt x="90" y="845"/>
                          <a:pt x="185" y="879"/>
                        </a:cubicBezTo>
                        <a:cubicBezTo>
                          <a:pt x="200" y="978"/>
                          <a:pt x="263" y="1065"/>
                          <a:pt x="367" y="1095"/>
                        </a:cubicBezTo>
                        <a:cubicBezTo>
                          <a:pt x="392" y="1102"/>
                          <a:pt x="417" y="1105"/>
                          <a:pt x="442" y="1105"/>
                        </a:cubicBezTo>
                        <a:cubicBezTo>
                          <a:pt x="520" y="1105"/>
                          <a:pt x="596" y="1073"/>
                          <a:pt x="656" y="1021"/>
                        </a:cubicBezTo>
                        <a:cubicBezTo>
                          <a:pt x="678" y="1026"/>
                          <a:pt x="701" y="1028"/>
                          <a:pt x="724" y="1028"/>
                        </a:cubicBezTo>
                        <a:cubicBezTo>
                          <a:pt x="801" y="1028"/>
                          <a:pt x="880" y="1001"/>
                          <a:pt x="943" y="940"/>
                        </a:cubicBezTo>
                        <a:cubicBezTo>
                          <a:pt x="1014" y="872"/>
                          <a:pt x="1045" y="782"/>
                          <a:pt x="1041" y="695"/>
                        </a:cubicBezTo>
                        <a:cubicBezTo>
                          <a:pt x="1107" y="630"/>
                          <a:pt x="1144" y="542"/>
                          <a:pt x="1137" y="450"/>
                        </a:cubicBezTo>
                        <a:cubicBezTo>
                          <a:pt x="1127" y="339"/>
                          <a:pt x="1056" y="260"/>
                          <a:pt x="961" y="227"/>
                        </a:cubicBezTo>
                        <a:cubicBezTo>
                          <a:pt x="946" y="127"/>
                          <a:pt x="882" y="40"/>
                          <a:pt x="777" y="10"/>
                        </a:cubicBezTo>
                        <a:cubicBezTo>
                          <a:pt x="753" y="3"/>
                          <a:pt x="728" y="0"/>
                          <a:pt x="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8441538" y="4228975"/>
                    <a:ext cx="11100" cy="10050"/>
                  </a:xfrm>
                  <a:custGeom>
                    <a:avLst/>
                    <a:gdLst/>
                    <a:ahLst/>
                    <a:cxnLst/>
                    <a:rect l="l" t="t" r="r" b="b"/>
                    <a:pathLst>
                      <a:path w="444" h="402" extrusionOk="0">
                        <a:moveTo>
                          <a:pt x="224" y="0"/>
                        </a:moveTo>
                        <a:cubicBezTo>
                          <a:pt x="174" y="0"/>
                          <a:pt x="124" y="19"/>
                          <a:pt x="84" y="56"/>
                        </a:cubicBezTo>
                        <a:cubicBezTo>
                          <a:pt x="4" y="133"/>
                          <a:pt x="0" y="259"/>
                          <a:pt x="77" y="340"/>
                        </a:cubicBezTo>
                        <a:cubicBezTo>
                          <a:pt x="116" y="381"/>
                          <a:pt x="169" y="402"/>
                          <a:pt x="221" y="402"/>
                        </a:cubicBezTo>
                        <a:cubicBezTo>
                          <a:pt x="272" y="402"/>
                          <a:pt x="322" y="383"/>
                          <a:pt x="361" y="346"/>
                        </a:cubicBezTo>
                        <a:cubicBezTo>
                          <a:pt x="442" y="269"/>
                          <a:pt x="444" y="143"/>
                          <a:pt x="368" y="62"/>
                        </a:cubicBezTo>
                        <a:cubicBezTo>
                          <a:pt x="329" y="21"/>
                          <a:pt x="277"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2"/>
                <p:cNvGrpSpPr/>
                <p:nvPr/>
              </p:nvGrpSpPr>
              <p:grpSpPr>
                <a:xfrm rot="581699">
                  <a:off x="9231604" y="3532812"/>
                  <a:ext cx="222846" cy="507141"/>
                  <a:chOff x="9231563" y="3533225"/>
                  <a:chExt cx="222850" cy="507150"/>
                </a:xfrm>
              </p:grpSpPr>
              <p:sp>
                <p:nvSpPr>
                  <p:cNvPr id="64" name="Google Shape;64;p2"/>
                  <p:cNvSpPr/>
                  <p:nvPr/>
                </p:nvSpPr>
                <p:spPr>
                  <a:xfrm>
                    <a:off x="9231563" y="3533225"/>
                    <a:ext cx="222850" cy="507150"/>
                  </a:xfrm>
                  <a:custGeom>
                    <a:avLst/>
                    <a:gdLst/>
                    <a:ahLst/>
                    <a:cxnLst/>
                    <a:rect l="l" t="t" r="r" b="b"/>
                    <a:pathLst>
                      <a:path w="8914" h="20286" extrusionOk="0">
                        <a:moveTo>
                          <a:pt x="4234" y="0"/>
                        </a:moveTo>
                        <a:cubicBezTo>
                          <a:pt x="4233" y="1"/>
                          <a:pt x="0" y="8248"/>
                          <a:pt x="5126" y="20286"/>
                        </a:cubicBezTo>
                        <a:cubicBezTo>
                          <a:pt x="5126" y="20286"/>
                          <a:pt x="8914" y="9364"/>
                          <a:pt x="8246" y="3344"/>
                        </a:cubicBezTo>
                        <a:lnTo>
                          <a:pt x="8246" y="3344"/>
                        </a:lnTo>
                        <a:cubicBezTo>
                          <a:pt x="8246" y="3345"/>
                          <a:pt x="6909" y="8248"/>
                          <a:pt x="6240" y="13152"/>
                        </a:cubicBezTo>
                        <a:cubicBezTo>
                          <a:pt x="6240" y="13152"/>
                          <a:pt x="6240" y="3120"/>
                          <a:pt x="42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9231563" y="3533225"/>
                    <a:ext cx="222850" cy="507150"/>
                  </a:xfrm>
                  <a:custGeom>
                    <a:avLst/>
                    <a:gdLst/>
                    <a:ahLst/>
                    <a:cxnLst/>
                    <a:rect l="l" t="t" r="r" b="b"/>
                    <a:pathLst>
                      <a:path w="8914" h="20286" extrusionOk="0">
                        <a:moveTo>
                          <a:pt x="4234" y="0"/>
                        </a:moveTo>
                        <a:cubicBezTo>
                          <a:pt x="4233" y="1"/>
                          <a:pt x="0" y="8248"/>
                          <a:pt x="5126" y="20286"/>
                        </a:cubicBezTo>
                        <a:cubicBezTo>
                          <a:pt x="5126" y="20286"/>
                          <a:pt x="8914" y="9364"/>
                          <a:pt x="8246" y="3344"/>
                        </a:cubicBezTo>
                        <a:lnTo>
                          <a:pt x="8246" y="3344"/>
                        </a:lnTo>
                        <a:cubicBezTo>
                          <a:pt x="8246" y="3345"/>
                          <a:pt x="6909" y="8248"/>
                          <a:pt x="6240" y="13152"/>
                        </a:cubicBezTo>
                        <a:cubicBezTo>
                          <a:pt x="6240" y="13152"/>
                          <a:pt x="6240" y="3120"/>
                          <a:pt x="423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2"/>
                <p:cNvSpPr/>
                <p:nvPr/>
              </p:nvSpPr>
              <p:spPr>
                <a:xfrm>
                  <a:off x="9064288" y="3444025"/>
                  <a:ext cx="356725" cy="640925"/>
                </a:xfrm>
                <a:custGeom>
                  <a:avLst/>
                  <a:gdLst/>
                  <a:ahLst/>
                  <a:cxnLst/>
                  <a:rect l="l" t="t" r="r" b="b"/>
                  <a:pathLst>
                    <a:path w="14269" h="25637" extrusionOk="0">
                      <a:moveTo>
                        <a:pt x="3568" y="1"/>
                      </a:moveTo>
                      <a:cubicBezTo>
                        <a:pt x="3568" y="2"/>
                        <a:pt x="4526" y="10380"/>
                        <a:pt x="6848" y="16813"/>
                      </a:cubicBezTo>
                      <a:lnTo>
                        <a:pt x="6848" y="16813"/>
                      </a:lnTo>
                      <a:cubicBezTo>
                        <a:pt x="5460" y="14177"/>
                        <a:pt x="3096" y="10532"/>
                        <a:pt x="1" y="8918"/>
                      </a:cubicBezTo>
                      <a:lnTo>
                        <a:pt x="1" y="8918"/>
                      </a:lnTo>
                      <a:cubicBezTo>
                        <a:pt x="1" y="8919"/>
                        <a:pt x="3123" y="22962"/>
                        <a:pt x="11149" y="25636"/>
                      </a:cubicBezTo>
                      <a:cubicBezTo>
                        <a:pt x="11149" y="25636"/>
                        <a:pt x="14269" y="16942"/>
                        <a:pt x="35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9064288" y="3444025"/>
                  <a:ext cx="356725" cy="640925"/>
                </a:xfrm>
                <a:custGeom>
                  <a:avLst/>
                  <a:gdLst/>
                  <a:ahLst/>
                  <a:cxnLst/>
                  <a:rect l="l" t="t" r="r" b="b"/>
                  <a:pathLst>
                    <a:path w="14269" h="25637" extrusionOk="0">
                      <a:moveTo>
                        <a:pt x="3568" y="1"/>
                      </a:moveTo>
                      <a:cubicBezTo>
                        <a:pt x="3568" y="2"/>
                        <a:pt x="4526" y="10380"/>
                        <a:pt x="6848" y="16813"/>
                      </a:cubicBezTo>
                      <a:lnTo>
                        <a:pt x="6848" y="16813"/>
                      </a:lnTo>
                      <a:cubicBezTo>
                        <a:pt x="5460" y="14177"/>
                        <a:pt x="3096" y="10532"/>
                        <a:pt x="1" y="8918"/>
                      </a:cubicBezTo>
                      <a:lnTo>
                        <a:pt x="1" y="8918"/>
                      </a:lnTo>
                      <a:cubicBezTo>
                        <a:pt x="1" y="8919"/>
                        <a:pt x="3123" y="22962"/>
                        <a:pt x="11149" y="25636"/>
                      </a:cubicBezTo>
                      <a:cubicBezTo>
                        <a:pt x="11149" y="25636"/>
                        <a:pt x="14269" y="16942"/>
                        <a:pt x="356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2"/>
                <p:cNvGrpSpPr/>
                <p:nvPr/>
              </p:nvGrpSpPr>
              <p:grpSpPr>
                <a:xfrm>
                  <a:off x="8777413" y="3901225"/>
                  <a:ext cx="677000" cy="300125"/>
                  <a:chOff x="8777413" y="3901225"/>
                  <a:chExt cx="677000" cy="300125"/>
                </a:xfrm>
              </p:grpSpPr>
              <p:grpSp>
                <p:nvGrpSpPr>
                  <p:cNvPr id="69" name="Google Shape;69;p2"/>
                  <p:cNvGrpSpPr/>
                  <p:nvPr/>
                </p:nvGrpSpPr>
                <p:grpSpPr>
                  <a:xfrm>
                    <a:off x="8777413" y="3901225"/>
                    <a:ext cx="677000" cy="300125"/>
                    <a:chOff x="8777463" y="3901000"/>
                    <a:chExt cx="677000" cy="300125"/>
                  </a:xfrm>
                </p:grpSpPr>
                <p:sp>
                  <p:nvSpPr>
                    <p:cNvPr id="70" name="Google Shape;70;p2"/>
                    <p:cNvSpPr/>
                    <p:nvPr/>
                  </p:nvSpPr>
                  <p:spPr>
                    <a:xfrm>
                      <a:off x="8777463" y="3981725"/>
                      <a:ext cx="448500" cy="219400"/>
                    </a:xfrm>
                    <a:custGeom>
                      <a:avLst/>
                      <a:gdLst/>
                      <a:ahLst/>
                      <a:cxnLst/>
                      <a:rect l="l" t="t" r="r" b="b"/>
                      <a:pathLst>
                        <a:path w="17940" h="8776" extrusionOk="0">
                          <a:moveTo>
                            <a:pt x="210" y="0"/>
                          </a:moveTo>
                          <a:cubicBezTo>
                            <a:pt x="74" y="0"/>
                            <a:pt x="1" y="2"/>
                            <a:pt x="1" y="2"/>
                          </a:cubicBezTo>
                          <a:cubicBezTo>
                            <a:pt x="3241" y="3231"/>
                            <a:pt x="13258" y="5467"/>
                            <a:pt x="13258" y="5467"/>
                          </a:cubicBezTo>
                          <a:cubicBezTo>
                            <a:pt x="12959" y="5456"/>
                            <a:pt x="12664" y="5451"/>
                            <a:pt x="12376" y="5451"/>
                          </a:cubicBezTo>
                          <a:cubicBezTo>
                            <a:pt x="6444" y="5451"/>
                            <a:pt x="2931" y="7548"/>
                            <a:pt x="2931" y="7548"/>
                          </a:cubicBezTo>
                          <a:cubicBezTo>
                            <a:pt x="5127" y="8482"/>
                            <a:pt x="7747" y="8776"/>
                            <a:pt x="10179" y="8776"/>
                          </a:cubicBezTo>
                          <a:cubicBezTo>
                            <a:pt x="14334" y="8776"/>
                            <a:pt x="17940" y="7917"/>
                            <a:pt x="17940" y="7917"/>
                          </a:cubicBezTo>
                          <a:cubicBezTo>
                            <a:pt x="13401" y="285"/>
                            <a:pt x="1902" y="0"/>
                            <a:pt x="2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9225938" y="3901000"/>
                      <a:ext cx="228525" cy="278650"/>
                    </a:xfrm>
                    <a:custGeom>
                      <a:avLst/>
                      <a:gdLst/>
                      <a:ahLst/>
                      <a:cxnLst/>
                      <a:rect l="l" t="t" r="r" b="b"/>
                      <a:pathLst>
                        <a:path w="9141" h="11146" extrusionOk="0">
                          <a:moveTo>
                            <a:pt x="8248" y="1"/>
                          </a:moveTo>
                          <a:cubicBezTo>
                            <a:pt x="8248" y="1"/>
                            <a:pt x="2676" y="3791"/>
                            <a:pt x="1" y="11146"/>
                          </a:cubicBezTo>
                          <a:cubicBezTo>
                            <a:pt x="1" y="11146"/>
                            <a:pt x="5351" y="10478"/>
                            <a:pt x="9141" y="7356"/>
                          </a:cubicBezTo>
                          <a:lnTo>
                            <a:pt x="9141" y="7356"/>
                          </a:lnTo>
                          <a:cubicBezTo>
                            <a:pt x="9141" y="7356"/>
                            <a:pt x="7259" y="7442"/>
                            <a:pt x="5191" y="8180"/>
                          </a:cubicBezTo>
                          <a:cubicBezTo>
                            <a:pt x="5191" y="8180"/>
                            <a:pt x="8471" y="5128"/>
                            <a:pt x="8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2"/>
                  <p:cNvGrpSpPr/>
                  <p:nvPr/>
                </p:nvGrpSpPr>
                <p:grpSpPr>
                  <a:xfrm>
                    <a:off x="8777413" y="3901225"/>
                    <a:ext cx="677000" cy="300125"/>
                    <a:chOff x="8777463" y="3901000"/>
                    <a:chExt cx="677000" cy="300125"/>
                  </a:xfrm>
                </p:grpSpPr>
                <p:sp>
                  <p:nvSpPr>
                    <p:cNvPr id="73" name="Google Shape;73;p2"/>
                    <p:cNvSpPr/>
                    <p:nvPr/>
                  </p:nvSpPr>
                  <p:spPr>
                    <a:xfrm>
                      <a:off x="8777463" y="3981725"/>
                      <a:ext cx="448500" cy="219400"/>
                    </a:xfrm>
                    <a:custGeom>
                      <a:avLst/>
                      <a:gdLst/>
                      <a:ahLst/>
                      <a:cxnLst/>
                      <a:rect l="l" t="t" r="r" b="b"/>
                      <a:pathLst>
                        <a:path w="17940" h="8776" extrusionOk="0">
                          <a:moveTo>
                            <a:pt x="210" y="0"/>
                          </a:moveTo>
                          <a:cubicBezTo>
                            <a:pt x="74" y="0"/>
                            <a:pt x="1" y="2"/>
                            <a:pt x="1" y="2"/>
                          </a:cubicBezTo>
                          <a:cubicBezTo>
                            <a:pt x="3241" y="3231"/>
                            <a:pt x="13258" y="5467"/>
                            <a:pt x="13258" y="5467"/>
                          </a:cubicBezTo>
                          <a:cubicBezTo>
                            <a:pt x="12959" y="5456"/>
                            <a:pt x="12664" y="5451"/>
                            <a:pt x="12376" y="5451"/>
                          </a:cubicBezTo>
                          <a:cubicBezTo>
                            <a:pt x="6444" y="5451"/>
                            <a:pt x="2931" y="7548"/>
                            <a:pt x="2931" y="7548"/>
                          </a:cubicBezTo>
                          <a:cubicBezTo>
                            <a:pt x="5127" y="8482"/>
                            <a:pt x="7747" y="8776"/>
                            <a:pt x="10179" y="8776"/>
                          </a:cubicBezTo>
                          <a:cubicBezTo>
                            <a:pt x="14334" y="8776"/>
                            <a:pt x="17940" y="7917"/>
                            <a:pt x="17940" y="7917"/>
                          </a:cubicBezTo>
                          <a:cubicBezTo>
                            <a:pt x="13401" y="285"/>
                            <a:pt x="1902" y="0"/>
                            <a:pt x="21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9225938" y="3901000"/>
                      <a:ext cx="228525" cy="278650"/>
                    </a:xfrm>
                    <a:custGeom>
                      <a:avLst/>
                      <a:gdLst/>
                      <a:ahLst/>
                      <a:cxnLst/>
                      <a:rect l="l" t="t" r="r" b="b"/>
                      <a:pathLst>
                        <a:path w="9141" h="11146" extrusionOk="0">
                          <a:moveTo>
                            <a:pt x="8248" y="1"/>
                          </a:moveTo>
                          <a:cubicBezTo>
                            <a:pt x="8248" y="1"/>
                            <a:pt x="2676" y="3791"/>
                            <a:pt x="1" y="11146"/>
                          </a:cubicBezTo>
                          <a:cubicBezTo>
                            <a:pt x="1" y="11146"/>
                            <a:pt x="5351" y="10478"/>
                            <a:pt x="9141" y="7356"/>
                          </a:cubicBezTo>
                          <a:lnTo>
                            <a:pt x="9141" y="7356"/>
                          </a:lnTo>
                          <a:cubicBezTo>
                            <a:pt x="9141" y="7356"/>
                            <a:pt x="7259" y="7442"/>
                            <a:pt x="5191" y="8180"/>
                          </a:cubicBezTo>
                          <a:cubicBezTo>
                            <a:pt x="5191" y="8180"/>
                            <a:pt x="8471" y="5128"/>
                            <a:pt x="824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 name="Google Shape;75;p2"/>
                <p:cNvSpPr/>
                <p:nvPr/>
              </p:nvSpPr>
              <p:spPr>
                <a:xfrm>
                  <a:off x="8950688" y="3639100"/>
                  <a:ext cx="409025" cy="540550"/>
                </a:xfrm>
                <a:custGeom>
                  <a:avLst/>
                  <a:gdLst/>
                  <a:ahLst/>
                  <a:cxnLst/>
                  <a:rect l="l" t="t" r="r" b="b"/>
                  <a:pathLst>
                    <a:path w="16361" h="21622" extrusionOk="0">
                      <a:moveTo>
                        <a:pt x="1425" y="0"/>
                      </a:moveTo>
                      <a:cubicBezTo>
                        <a:pt x="1425" y="1"/>
                        <a:pt x="7521" y="8739"/>
                        <a:pt x="7816" y="15627"/>
                      </a:cubicBezTo>
                      <a:lnTo>
                        <a:pt x="1" y="9900"/>
                      </a:lnTo>
                      <a:lnTo>
                        <a:pt x="1" y="9900"/>
                      </a:lnTo>
                      <a:cubicBezTo>
                        <a:pt x="1" y="9901"/>
                        <a:pt x="757" y="18502"/>
                        <a:pt x="11011" y="21622"/>
                      </a:cubicBezTo>
                      <a:cubicBezTo>
                        <a:pt x="11011" y="21622"/>
                        <a:pt x="16361" y="15158"/>
                        <a:pt x="14578" y="6687"/>
                      </a:cubicBezTo>
                      <a:lnTo>
                        <a:pt x="14578" y="6687"/>
                      </a:lnTo>
                      <a:cubicBezTo>
                        <a:pt x="14578" y="6688"/>
                        <a:pt x="10414" y="15399"/>
                        <a:pt x="10155" y="18176"/>
                      </a:cubicBezTo>
                      <a:cubicBezTo>
                        <a:pt x="10155" y="18176"/>
                        <a:pt x="10342" y="5795"/>
                        <a:pt x="14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2"/>
                <p:cNvGrpSpPr/>
                <p:nvPr/>
              </p:nvGrpSpPr>
              <p:grpSpPr>
                <a:xfrm>
                  <a:off x="4413056" y="4321380"/>
                  <a:ext cx="4793089" cy="1683451"/>
                  <a:chOff x="4413056" y="4342204"/>
                  <a:chExt cx="4793089" cy="1683451"/>
                </a:xfrm>
              </p:grpSpPr>
              <p:grpSp>
                <p:nvGrpSpPr>
                  <p:cNvPr id="77" name="Google Shape;77;p2"/>
                  <p:cNvGrpSpPr/>
                  <p:nvPr/>
                </p:nvGrpSpPr>
                <p:grpSpPr>
                  <a:xfrm>
                    <a:off x="6356535" y="4342204"/>
                    <a:ext cx="572176" cy="1314481"/>
                    <a:chOff x="6357401" y="4409666"/>
                    <a:chExt cx="572176" cy="1314481"/>
                  </a:xfrm>
                </p:grpSpPr>
                <p:sp>
                  <p:nvSpPr>
                    <p:cNvPr id="78" name="Google Shape;78;p2"/>
                    <p:cNvSpPr/>
                    <p:nvPr/>
                  </p:nvSpPr>
                  <p:spPr>
                    <a:xfrm>
                      <a:off x="6446901" y="4456967"/>
                      <a:ext cx="297552" cy="1251413"/>
                    </a:xfrm>
                    <a:custGeom>
                      <a:avLst/>
                      <a:gdLst/>
                      <a:ahLst/>
                      <a:cxnLst/>
                      <a:rect l="l" t="t" r="r" b="b"/>
                      <a:pathLst>
                        <a:path w="21231" h="89291" extrusionOk="0">
                          <a:moveTo>
                            <a:pt x="7054" y="1"/>
                          </a:moveTo>
                          <a:cubicBezTo>
                            <a:pt x="6885" y="1"/>
                            <a:pt x="6712" y="85"/>
                            <a:pt x="6633" y="279"/>
                          </a:cubicBezTo>
                          <a:cubicBezTo>
                            <a:pt x="5147" y="3950"/>
                            <a:pt x="7681" y="7730"/>
                            <a:pt x="9724" y="10633"/>
                          </a:cubicBezTo>
                          <a:cubicBezTo>
                            <a:pt x="12484" y="14550"/>
                            <a:pt x="16347" y="17953"/>
                            <a:pt x="18084" y="22494"/>
                          </a:cubicBezTo>
                          <a:cubicBezTo>
                            <a:pt x="21231" y="30708"/>
                            <a:pt x="8859" y="36945"/>
                            <a:pt x="5258" y="42904"/>
                          </a:cubicBezTo>
                          <a:cubicBezTo>
                            <a:pt x="195" y="51282"/>
                            <a:pt x="8341" y="58566"/>
                            <a:pt x="12631" y="65025"/>
                          </a:cubicBezTo>
                          <a:cubicBezTo>
                            <a:pt x="15964" y="70040"/>
                            <a:pt x="15739" y="75816"/>
                            <a:pt x="11096" y="79851"/>
                          </a:cubicBezTo>
                          <a:cubicBezTo>
                            <a:pt x="8541" y="82073"/>
                            <a:pt x="3059" y="84825"/>
                            <a:pt x="3497" y="88891"/>
                          </a:cubicBezTo>
                          <a:cubicBezTo>
                            <a:pt x="3526" y="89157"/>
                            <a:pt x="3750" y="89290"/>
                            <a:pt x="3960" y="89290"/>
                          </a:cubicBezTo>
                          <a:cubicBezTo>
                            <a:pt x="4168" y="89290"/>
                            <a:pt x="4361" y="89158"/>
                            <a:pt x="4332" y="88891"/>
                          </a:cubicBezTo>
                          <a:cubicBezTo>
                            <a:pt x="3848" y="84415"/>
                            <a:pt x="11469" y="81418"/>
                            <a:pt x="13818" y="78348"/>
                          </a:cubicBezTo>
                          <a:cubicBezTo>
                            <a:pt x="16070" y="75402"/>
                            <a:pt x="16416" y="71090"/>
                            <a:pt x="14988" y="67711"/>
                          </a:cubicBezTo>
                          <a:cubicBezTo>
                            <a:pt x="11414" y="59258"/>
                            <a:pt x="0" y="52351"/>
                            <a:pt x="6638" y="42282"/>
                          </a:cubicBezTo>
                          <a:cubicBezTo>
                            <a:pt x="10437" y="36518"/>
                            <a:pt x="19502" y="32539"/>
                            <a:pt x="19383" y="24748"/>
                          </a:cubicBezTo>
                          <a:cubicBezTo>
                            <a:pt x="19326" y="21126"/>
                            <a:pt x="16596" y="18015"/>
                            <a:pt x="14464" y="15353"/>
                          </a:cubicBezTo>
                          <a:cubicBezTo>
                            <a:pt x="11565" y="11731"/>
                            <a:pt x="5343" y="5675"/>
                            <a:pt x="7437" y="504"/>
                          </a:cubicBezTo>
                          <a:cubicBezTo>
                            <a:pt x="7561" y="200"/>
                            <a:pt x="7313" y="1"/>
                            <a:pt x="7054"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498224" y="4444283"/>
                      <a:ext cx="431354" cy="1279864"/>
                    </a:xfrm>
                    <a:custGeom>
                      <a:avLst/>
                      <a:gdLst/>
                      <a:ahLst/>
                      <a:cxnLst/>
                      <a:rect l="l" t="t" r="r" b="b"/>
                      <a:pathLst>
                        <a:path w="30778" h="91321" extrusionOk="0">
                          <a:moveTo>
                            <a:pt x="9592" y="1"/>
                          </a:moveTo>
                          <a:cubicBezTo>
                            <a:pt x="9383" y="1"/>
                            <a:pt x="9182" y="135"/>
                            <a:pt x="9198" y="404"/>
                          </a:cubicBezTo>
                          <a:cubicBezTo>
                            <a:pt x="9691" y="8805"/>
                            <a:pt x="17637" y="13501"/>
                            <a:pt x="22542" y="19402"/>
                          </a:cubicBezTo>
                          <a:cubicBezTo>
                            <a:pt x="30777" y="29308"/>
                            <a:pt x="19686" y="37918"/>
                            <a:pt x="13000" y="44540"/>
                          </a:cubicBezTo>
                          <a:cubicBezTo>
                            <a:pt x="10309" y="47205"/>
                            <a:pt x="7857" y="50984"/>
                            <a:pt x="8690" y="54962"/>
                          </a:cubicBezTo>
                          <a:cubicBezTo>
                            <a:pt x="9854" y="60522"/>
                            <a:pt x="15480" y="64254"/>
                            <a:pt x="15741" y="69911"/>
                          </a:cubicBezTo>
                          <a:cubicBezTo>
                            <a:pt x="15994" y="75395"/>
                            <a:pt x="11171" y="79929"/>
                            <a:pt x="6885" y="82453"/>
                          </a:cubicBezTo>
                          <a:cubicBezTo>
                            <a:pt x="3522" y="84432"/>
                            <a:pt x="979" y="86892"/>
                            <a:pt x="73" y="90799"/>
                          </a:cubicBezTo>
                          <a:cubicBezTo>
                            <a:pt x="1" y="91114"/>
                            <a:pt x="264" y="91320"/>
                            <a:pt x="511" y="91320"/>
                          </a:cubicBezTo>
                          <a:cubicBezTo>
                            <a:pt x="675" y="91320"/>
                            <a:pt x="832" y="91230"/>
                            <a:pt x="880" y="91021"/>
                          </a:cubicBezTo>
                          <a:cubicBezTo>
                            <a:pt x="2058" y="85937"/>
                            <a:pt x="6063" y="84128"/>
                            <a:pt x="10041" y="81516"/>
                          </a:cubicBezTo>
                          <a:cubicBezTo>
                            <a:pt x="13156" y="79470"/>
                            <a:pt x="15432" y="75449"/>
                            <a:pt x="16346" y="71933"/>
                          </a:cubicBezTo>
                          <a:cubicBezTo>
                            <a:pt x="17630" y="66998"/>
                            <a:pt x="13834" y="63461"/>
                            <a:pt x="11461" y="59639"/>
                          </a:cubicBezTo>
                          <a:cubicBezTo>
                            <a:pt x="7279" y="52905"/>
                            <a:pt x="10826" y="47709"/>
                            <a:pt x="15884" y="42921"/>
                          </a:cubicBezTo>
                          <a:cubicBezTo>
                            <a:pt x="21045" y="38035"/>
                            <a:pt x="29310" y="30738"/>
                            <a:pt x="25583" y="22708"/>
                          </a:cubicBezTo>
                          <a:cubicBezTo>
                            <a:pt x="21737" y="14422"/>
                            <a:pt x="10614" y="10291"/>
                            <a:pt x="10035" y="404"/>
                          </a:cubicBezTo>
                          <a:cubicBezTo>
                            <a:pt x="10019" y="136"/>
                            <a:pt x="9801" y="1"/>
                            <a:pt x="9592"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357401" y="4409666"/>
                      <a:ext cx="247603" cy="1311412"/>
                    </a:xfrm>
                    <a:custGeom>
                      <a:avLst/>
                      <a:gdLst/>
                      <a:ahLst/>
                      <a:cxnLst/>
                      <a:rect l="l" t="t" r="r" b="b"/>
                      <a:pathLst>
                        <a:path w="17667" h="93572" extrusionOk="0">
                          <a:moveTo>
                            <a:pt x="4248" y="0"/>
                          </a:moveTo>
                          <a:cubicBezTo>
                            <a:pt x="4122" y="0"/>
                            <a:pt x="3999" y="62"/>
                            <a:pt x="3921" y="211"/>
                          </a:cubicBezTo>
                          <a:cubicBezTo>
                            <a:pt x="286" y="7154"/>
                            <a:pt x="6578" y="14010"/>
                            <a:pt x="10070" y="19550"/>
                          </a:cubicBezTo>
                          <a:cubicBezTo>
                            <a:pt x="13475" y="24953"/>
                            <a:pt x="13043" y="29765"/>
                            <a:pt x="9776" y="35086"/>
                          </a:cubicBezTo>
                          <a:cubicBezTo>
                            <a:pt x="7365" y="39014"/>
                            <a:pt x="6291" y="43588"/>
                            <a:pt x="6163" y="48153"/>
                          </a:cubicBezTo>
                          <a:cubicBezTo>
                            <a:pt x="5881" y="58238"/>
                            <a:pt x="13367" y="65046"/>
                            <a:pt x="15989" y="74244"/>
                          </a:cubicBezTo>
                          <a:cubicBezTo>
                            <a:pt x="17640" y="80026"/>
                            <a:pt x="13924" y="83407"/>
                            <a:pt x="10695" y="87474"/>
                          </a:cubicBezTo>
                          <a:cubicBezTo>
                            <a:pt x="9085" y="89503"/>
                            <a:pt x="8791" y="91581"/>
                            <a:pt x="10673" y="93450"/>
                          </a:cubicBezTo>
                          <a:cubicBezTo>
                            <a:pt x="10760" y="93536"/>
                            <a:pt x="10858" y="93572"/>
                            <a:pt x="10953" y="93572"/>
                          </a:cubicBezTo>
                          <a:cubicBezTo>
                            <a:pt x="11275" y="93572"/>
                            <a:pt x="11560" y="93153"/>
                            <a:pt x="11264" y="92859"/>
                          </a:cubicBezTo>
                          <a:cubicBezTo>
                            <a:pt x="7977" y="89600"/>
                            <a:pt x="14630" y="84655"/>
                            <a:pt x="16174" y="81798"/>
                          </a:cubicBezTo>
                          <a:cubicBezTo>
                            <a:pt x="17667" y="79039"/>
                            <a:pt x="17323" y="75871"/>
                            <a:pt x="16498" y="72981"/>
                          </a:cubicBezTo>
                          <a:cubicBezTo>
                            <a:pt x="15405" y="69148"/>
                            <a:pt x="13326" y="65804"/>
                            <a:pt x="11294" y="62409"/>
                          </a:cubicBezTo>
                          <a:cubicBezTo>
                            <a:pt x="8575" y="57870"/>
                            <a:pt x="7075" y="53487"/>
                            <a:pt x="6998" y="48153"/>
                          </a:cubicBezTo>
                          <a:cubicBezTo>
                            <a:pt x="6918" y="42727"/>
                            <a:pt x="9022" y="38030"/>
                            <a:pt x="11723" y="33473"/>
                          </a:cubicBezTo>
                          <a:cubicBezTo>
                            <a:pt x="13329" y="30763"/>
                            <a:pt x="13771" y="27722"/>
                            <a:pt x="13201" y="24659"/>
                          </a:cubicBezTo>
                          <a:cubicBezTo>
                            <a:pt x="11712" y="16651"/>
                            <a:pt x="0" y="9496"/>
                            <a:pt x="4642" y="629"/>
                          </a:cubicBezTo>
                          <a:cubicBezTo>
                            <a:pt x="4814" y="303"/>
                            <a:pt x="4526" y="0"/>
                            <a:pt x="4248"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2"/>
                  <p:cNvGrpSpPr/>
                  <p:nvPr/>
                </p:nvGrpSpPr>
                <p:grpSpPr>
                  <a:xfrm>
                    <a:off x="4413056" y="4599588"/>
                    <a:ext cx="4793089" cy="1426067"/>
                    <a:chOff x="4413056" y="4599588"/>
                    <a:chExt cx="4793089" cy="1426067"/>
                  </a:xfrm>
                </p:grpSpPr>
                <p:grpSp>
                  <p:nvGrpSpPr>
                    <p:cNvPr id="82" name="Google Shape;82;p2"/>
                    <p:cNvGrpSpPr/>
                    <p:nvPr/>
                  </p:nvGrpSpPr>
                  <p:grpSpPr>
                    <a:xfrm>
                      <a:off x="7867168" y="4679968"/>
                      <a:ext cx="513387" cy="622354"/>
                      <a:chOff x="7881143" y="4565018"/>
                      <a:chExt cx="513387" cy="622354"/>
                    </a:xfrm>
                  </p:grpSpPr>
                  <p:grpSp>
                    <p:nvGrpSpPr>
                      <p:cNvPr id="83" name="Google Shape;83;p2"/>
                      <p:cNvGrpSpPr/>
                      <p:nvPr/>
                    </p:nvGrpSpPr>
                    <p:grpSpPr>
                      <a:xfrm>
                        <a:off x="7881143" y="4565018"/>
                        <a:ext cx="513387" cy="622354"/>
                        <a:chOff x="7900693" y="4566205"/>
                        <a:chExt cx="513387" cy="622354"/>
                      </a:xfrm>
                    </p:grpSpPr>
                    <p:sp>
                      <p:nvSpPr>
                        <p:cNvPr id="84" name="Google Shape;84;p2"/>
                        <p:cNvSpPr/>
                        <p:nvPr/>
                      </p:nvSpPr>
                      <p:spPr>
                        <a:xfrm>
                          <a:off x="8148059" y="4781599"/>
                          <a:ext cx="266021" cy="406213"/>
                        </a:xfrm>
                        <a:custGeom>
                          <a:avLst/>
                          <a:gdLst/>
                          <a:ahLst/>
                          <a:cxnLst/>
                          <a:rect l="l" t="t" r="r" b="b"/>
                          <a:pathLst>
                            <a:path w="17797" h="27176" extrusionOk="0">
                              <a:moveTo>
                                <a:pt x="7774" y="0"/>
                              </a:moveTo>
                              <a:cubicBezTo>
                                <a:pt x="2014" y="0"/>
                                <a:pt x="4767" y="10761"/>
                                <a:pt x="3922" y="13927"/>
                              </a:cubicBezTo>
                              <a:cubicBezTo>
                                <a:pt x="2808" y="19124"/>
                                <a:pt x="1" y="23240"/>
                                <a:pt x="3209" y="27175"/>
                              </a:cubicBezTo>
                              <a:cubicBezTo>
                                <a:pt x="3745" y="26911"/>
                                <a:pt x="4279" y="26644"/>
                                <a:pt x="4810" y="26370"/>
                              </a:cubicBezTo>
                              <a:cubicBezTo>
                                <a:pt x="4422" y="18575"/>
                                <a:pt x="17796" y="1666"/>
                                <a:pt x="8827" y="105"/>
                              </a:cubicBezTo>
                              <a:cubicBezTo>
                                <a:pt x="8448" y="34"/>
                                <a:pt x="8097" y="0"/>
                                <a:pt x="7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8033397" y="4566205"/>
                          <a:ext cx="233256" cy="621128"/>
                        </a:xfrm>
                        <a:custGeom>
                          <a:avLst/>
                          <a:gdLst/>
                          <a:ahLst/>
                          <a:cxnLst/>
                          <a:rect l="l" t="t" r="r" b="b"/>
                          <a:pathLst>
                            <a:path w="15605" h="41554" extrusionOk="0">
                              <a:moveTo>
                                <a:pt x="5657" y="1"/>
                              </a:moveTo>
                              <a:cubicBezTo>
                                <a:pt x="4025" y="1"/>
                                <a:pt x="2539" y="1018"/>
                                <a:pt x="2007" y="3148"/>
                              </a:cubicBezTo>
                              <a:cubicBezTo>
                                <a:pt x="1115" y="6046"/>
                                <a:pt x="4014" y="7605"/>
                                <a:pt x="4014" y="10504"/>
                              </a:cubicBezTo>
                              <a:cubicBezTo>
                                <a:pt x="4014" y="13848"/>
                                <a:pt x="1339" y="17637"/>
                                <a:pt x="892" y="20980"/>
                              </a:cubicBezTo>
                              <a:cubicBezTo>
                                <a:pt x="1" y="26108"/>
                                <a:pt x="3122" y="26999"/>
                                <a:pt x="6242" y="29897"/>
                              </a:cubicBezTo>
                              <a:cubicBezTo>
                                <a:pt x="8473" y="31904"/>
                                <a:pt x="8473" y="33241"/>
                                <a:pt x="8694" y="36139"/>
                              </a:cubicBezTo>
                              <a:cubicBezTo>
                                <a:pt x="8852" y="39135"/>
                                <a:pt x="9682" y="40126"/>
                                <a:pt x="10941" y="41553"/>
                              </a:cubicBezTo>
                              <a:cubicBezTo>
                                <a:pt x="11322" y="41365"/>
                                <a:pt x="11703" y="41180"/>
                                <a:pt x="12080" y="40987"/>
                              </a:cubicBezTo>
                              <a:cubicBezTo>
                                <a:pt x="12041" y="37644"/>
                                <a:pt x="13826" y="34111"/>
                                <a:pt x="12484" y="31235"/>
                              </a:cubicBezTo>
                              <a:cubicBezTo>
                                <a:pt x="10479" y="26108"/>
                                <a:pt x="1561" y="25217"/>
                                <a:pt x="4014" y="18306"/>
                              </a:cubicBezTo>
                              <a:cubicBezTo>
                                <a:pt x="5796" y="12956"/>
                                <a:pt x="15604" y="7606"/>
                                <a:pt x="8917" y="1363"/>
                              </a:cubicBezTo>
                              <a:cubicBezTo>
                                <a:pt x="7929" y="465"/>
                                <a:pt x="6759" y="1"/>
                                <a:pt x="56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7900693" y="4750030"/>
                          <a:ext cx="306857" cy="438530"/>
                        </a:xfrm>
                        <a:custGeom>
                          <a:avLst/>
                          <a:gdLst/>
                          <a:ahLst/>
                          <a:cxnLst/>
                          <a:rect l="l" t="t" r="r" b="b"/>
                          <a:pathLst>
                            <a:path w="20529" h="29338" extrusionOk="0">
                              <a:moveTo>
                                <a:pt x="3777" y="0"/>
                              </a:moveTo>
                              <a:cubicBezTo>
                                <a:pt x="2739" y="0"/>
                                <a:pt x="1949" y="2071"/>
                                <a:pt x="1522" y="3778"/>
                              </a:cubicBezTo>
                              <a:cubicBezTo>
                                <a:pt x="855" y="6453"/>
                                <a:pt x="185" y="8905"/>
                                <a:pt x="185" y="11804"/>
                              </a:cubicBezTo>
                              <a:cubicBezTo>
                                <a:pt x="1" y="21809"/>
                                <a:pt x="15357" y="22580"/>
                                <a:pt x="19655" y="29337"/>
                              </a:cubicBezTo>
                              <a:cubicBezTo>
                                <a:pt x="19947" y="29195"/>
                                <a:pt x="20238" y="29051"/>
                                <a:pt x="20529" y="28903"/>
                              </a:cubicBezTo>
                              <a:cubicBezTo>
                                <a:pt x="19845" y="27333"/>
                                <a:pt x="18872" y="25710"/>
                                <a:pt x="18019" y="24286"/>
                              </a:cubicBezTo>
                              <a:cubicBezTo>
                                <a:pt x="16681" y="21835"/>
                                <a:pt x="12446" y="19828"/>
                                <a:pt x="10217" y="18045"/>
                              </a:cubicBezTo>
                              <a:cubicBezTo>
                                <a:pt x="7320" y="16039"/>
                                <a:pt x="5314" y="13810"/>
                                <a:pt x="5089" y="10243"/>
                              </a:cubicBezTo>
                              <a:cubicBezTo>
                                <a:pt x="4867" y="7790"/>
                                <a:pt x="6650" y="4670"/>
                                <a:pt x="5758" y="2440"/>
                              </a:cubicBezTo>
                              <a:cubicBezTo>
                                <a:pt x="5032" y="666"/>
                                <a:pt x="4365" y="0"/>
                                <a:pt x="3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2"/>
                      <p:cNvSpPr/>
                      <p:nvPr/>
                    </p:nvSpPr>
                    <p:spPr>
                      <a:xfrm>
                        <a:off x="8013847" y="4565018"/>
                        <a:ext cx="233256" cy="621128"/>
                      </a:xfrm>
                      <a:custGeom>
                        <a:avLst/>
                        <a:gdLst/>
                        <a:ahLst/>
                        <a:cxnLst/>
                        <a:rect l="l" t="t" r="r" b="b"/>
                        <a:pathLst>
                          <a:path w="15605" h="41554" extrusionOk="0">
                            <a:moveTo>
                              <a:pt x="5657" y="1"/>
                            </a:moveTo>
                            <a:cubicBezTo>
                              <a:pt x="4025" y="1"/>
                              <a:pt x="2539" y="1018"/>
                              <a:pt x="2007" y="3148"/>
                            </a:cubicBezTo>
                            <a:cubicBezTo>
                              <a:pt x="1115" y="6046"/>
                              <a:pt x="4014" y="7605"/>
                              <a:pt x="4014" y="10504"/>
                            </a:cubicBezTo>
                            <a:cubicBezTo>
                              <a:pt x="4014" y="13848"/>
                              <a:pt x="1339" y="17637"/>
                              <a:pt x="892" y="20980"/>
                            </a:cubicBezTo>
                            <a:cubicBezTo>
                              <a:pt x="1" y="26108"/>
                              <a:pt x="3122" y="26999"/>
                              <a:pt x="6242" y="29897"/>
                            </a:cubicBezTo>
                            <a:cubicBezTo>
                              <a:pt x="8473" y="31904"/>
                              <a:pt x="8473" y="33241"/>
                              <a:pt x="8694" y="36139"/>
                            </a:cubicBezTo>
                            <a:cubicBezTo>
                              <a:pt x="8852" y="39135"/>
                              <a:pt x="9682" y="40126"/>
                              <a:pt x="10941" y="41553"/>
                            </a:cubicBezTo>
                            <a:cubicBezTo>
                              <a:pt x="11322" y="41365"/>
                              <a:pt x="11703" y="41180"/>
                              <a:pt x="12080" y="40987"/>
                            </a:cubicBezTo>
                            <a:cubicBezTo>
                              <a:pt x="12041" y="37644"/>
                              <a:pt x="13826" y="34111"/>
                              <a:pt x="12484" y="31235"/>
                            </a:cubicBezTo>
                            <a:cubicBezTo>
                              <a:pt x="10479" y="26108"/>
                              <a:pt x="1561" y="25217"/>
                              <a:pt x="4014" y="18306"/>
                            </a:cubicBezTo>
                            <a:cubicBezTo>
                              <a:pt x="5796" y="12956"/>
                              <a:pt x="15604" y="7606"/>
                              <a:pt x="8917" y="1363"/>
                            </a:cubicBezTo>
                            <a:cubicBezTo>
                              <a:pt x="7929" y="465"/>
                              <a:pt x="6759" y="1"/>
                              <a:pt x="5657"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2"/>
                    <p:cNvGrpSpPr/>
                    <p:nvPr/>
                  </p:nvGrpSpPr>
                  <p:grpSpPr>
                    <a:xfrm>
                      <a:off x="4413056" y="4599588"/>
                      <a:ext cx="513390" cy="643076"/>
                      <a:chOff x="4413056" y="4599588"/>
                      <a:chExt cx="513390" cy="643076"/>
                    </a:xfrm>
                  </p:grpSpPr>
                  <p:sp>
                    <p:nvSpPr>
                      <p:cNvPr id="89" name="Google Shape;89;p2"/>
                      <p:cNvSpPr/>
                      <p:nvPr/>
                    </p:nvSpPr>
                    <p:spPr>
                      <a:xfrm>
                        <a:off x="4803027" y="4661078"/>
                        <a:ext cx="123419" cy="581587"/>
                      </a:xfrm>
                      <a:custGeom>
                        <a:avLst/>
                        <a:gdLst/>
                        <a:ahLst/>
                        <a:cxnLst/>
                        <a:rect l="l" t="t" r="r" b="b"/>
                        <a:pathLst>
                          <a:path w="7581" h="35724" extrusionOk="0">
                            <a:moveTo>
                              <a:pt x="2583" y="1"/>
                            </a:moveTo>
                            <a:cubicBezTo>
                              <a:pt x="2472" y="1"/>
                              <a:pt x="2355" y="5"/>
                              <a:pt x="2231" y="14"/>
                            </a:cubicBezTo>
                            <a:cubicBezTo>
                              <a:pt x="5575" y="1574"/>
                              <a:pt x="1785" y="2689"/>
                              <a:pt x="1338" y="4473"/>
                            </a:cubicBezTo>
                            <a:cubicBezTo>
                              <a:pt x="892" y="7594"/>
                              <a:pt x="4238" y="7148"/>
                              <a:pt x="4238" y="9823"/>
                            </a:cubicBezTo>
                            <a:cubicBezTo>
                              <a:pt x="4238" y="12051"/>
                              <a:pt x="2008" y="12498"/>
                              <a:pt x="2453" y="14948"/>
                            </a:cubicBezTo>
                            <a:cubicBezTo>
                              <a:pt x="2676" y="16064"/>
                              <a:pt x="4459" y="16064"/>
                              <a:pt x="4238" y="17624"/>
                            </a:cubicBezTo>
                            <a:cubicBezTo>
                              <a:pt x="4013" y="18961"/>
                              <a:pt x="1785" y="18961"/>
                              <a:pt x="1338" y="20076"/>
                            </a:cubicBezTo>
                            <a:cubicBezTo>
                              <a:pt x="224" y="22527"/>
                              <a:pt x="2453" y="22751"/>
                              <a:pt x="2008" y="25203"/>
                            </a:cubicBezTo>
                            <a:cubicBezTo>
                              <a:pt x="1785" y="27433"/>
                              <a:pt x="1" y="26541"/>
                              <a:pt x="447" y="29661"/>
                            </a:cubicBezTo>
                            <a:cubicBezTo>
                              <a:pt x="670" y="30329"/>
                              <a:pt x="1785" y="30776"/>
                              <a:pt x="1785" y="31891"/>
                            </a:cubicBezTo>
                            <a:cubicBezTo>
                              <a:pt x="1785" y="32782"/>
                              <a:pt x="447" y="33005"/>
                              <a:pt x="447" y="33674"/>
                            </a:cubicBezTo>
                            <a:cubicBezTo>
                              <a:pt x="383" y="34448"/>
                              <a:pt x="321" y="35106"/>
                              <a:pt x="348" y="35666"/>
                            </a:cubicBezTo>
                            <a:cubicBezTo>
                              <a:pt x="698" y="35687"/>
                              <a:pt x="1048" y="35707"/>
                              <a:pt x="1399" y="35723"/>
                            </a:cubicBezTo>
                            <a:cubicBezTo>
                              <a:pt x="1745" y="34897"/>
                              <a:pt x="3196" y="35050"/>
                              <a:pt x="3568" y="34120"/>
                            </a:cubicBezTo>
                            <a:cubicBezTo>
                              <a:pt x="3790" y="32783"/>
                              <a:pt x="3568" y="32336"/>
                              <a:pt x="3568" y="31221"/>
                            </a:cubicBezTo>
                            <a:cubicBezTo>
                              <a:pt x="3568" y="30331"/>
                              <a:pt x="2898" y="29439"/>
                              <a:pt x="3123" y="28324"/>
                            </a:cubicBezTo>
                            <a:cubicBezTo>
                              <a:pt x="3345" y="27209"/>
                              <a:pt x="5128" y="26762"/>
                              <a:pt x="5352" y="25426"/>
                            </a:cubicBezTo>
                            <a:cubicBezTo>
                              <a:pt x="5575" y="24312"/>
                              <a:pt x="4014" y="23641"/>
                              <a:pt x="4237" y="22751"/>
                            </a:cubicBezTo>
                            <a:cubicBezTo>
                              <a:pt x="4460" y="21638"/>
                              <a:pt x="5128" y="21413"/>
                              <a:pt x="5352" y="20298"/>
                            </a:cubicBezTo>
                            <a:cubicBezTo>
                              <a:pt x="6020" y="18294"/>
                              <a:pt x="6244" y="18069"/>
                              <a:pt x="6244" y="16064"/>
                            </a:cubicBezTo>
                            <a:cubicBezTo>
                              <a:pt x="6244" y="15173"/>
                              <a:pt x="5799" y="14281"/>
                              <a:pt x="5799" y="13166"/>
                            </a:cubicBezTo>
                            <a:cubicBezTo>
                              <a:pt x="6019" y="11829"/>
                              <a:pt x="7581" y="11159"/>
                              <a:pt x="7357" y="9822"/>
                            </a:cubicBezTo>
                            <a:cubicBezTo>
                              <a:pt x="7133" y="8037"/>
                              <a:pt x="5128" y="6255"/>
                              <a:pt x="4683" y="4249"/>
                            </a:cubicBezTo>
                            <a:cubicBezTo>
                              <a:pt x="4255" y="2537"/>
                              <a:pt x="5266" y="1"/>
                              <a:pt x="25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413056" y="4740296"/>
                        <a:ext cx="223655" cy="481497"/>
                      </a:xfrm>
                      <a:custGeom>
                        <a:avLst/>
                        <a:gdLst/>
                        <a:ahLst/>
                        <a:cxnLst/>
                        <a:rect l="l" t="t" r="r" b="b"/>
                        <a:pathLst>
                          <a:path w="13738" h="29576" extrusionOk="0">
                            <a:moveTo>
                              <a:pt x="1301" y="0"/>
                            </a:moveTo>
                            <a:cubicBezTo>
                              <a:pt x="948" y="0"/>
                              <a:pt x="523" y="114"/>
                              <a:pt x="1" y="378"/>
                            </a:cubicBezTo>
                            <a:cubicBezTo>
                              <a:pt x="3688" y="524"/>
                              <a:pt x="622" y="3017"/>
                              <a:pt x="901" y="4834"/>
                            </a:cubicBezTo>
                            <a:cubicBezTo>
                              <a:pt x="1695" y="7885"/>
                              <a:pt x="4607" y="6183"/>
                              <a:pt x="5639" y="8649"/>
                            </a:cubicBezTo>
                            <a:cubicBezTo>
                              <a:pt x="6501" y="10706"/>
                              <a:pt x="4617" y="11979"/>
                              <a:pt x="5975" y="14069"/>
                            </a:cubicBezTo>
                            <a:cubicBezTo>
                              <a:pt x="6611" y="15011"/>
                              <a:pt x="8255" y="14321"/>
                              <a:pt x="8653" y="15846"/>
                            </a:cubicBezTo>
                            <a:cubicBezTo>
                              <a:pt x="8964" y="17166"/>
                              <a:pt x="6908" y="18027"/>
                              <a:pt x="6926" y="19228"/>
                            </a:cubicBezTo>
                            <a:cubicBezTo>
                              <a:pt x="6845" y="21921"/>
                              <a:pt x="8988" y="21265"/>
                              <a:pt x="9524" y="23699"/>
                            </a:cubicBezTo>
                            <a:cubicBezTo>
                              <a:pt x="10179" y="25840"/>
                              <a:pt x="8191" y="25709"/>
                              <a:pt x="9808" y="28414"/>
                            </a:cubicBezTo>
                            <a:cubicBezTo>
                              <a:pt x="10055" y="28700"/>
                              <a:pt x="10514" y="28828"/>
                              <a:pt x="10954" y="29042"/>
                            </a:cubicBezTo>
                            <a:cubicBezTo>
                              <a:pt x="11877" y="29233"/>
                              <a:pt x="12804" y="29412"/>
                              <a:pt x="13737" y="29575"/>
                            </a:cubicBezTo>
                            <a:cubicBezTo>
                              <a:pt x="13596" y="29304"/>
                              <a:pt x="13444" y="29023"/>
                              <a:pt x="13289" y="28648"/>
                            </a:cubicBezTo>
                            <a:cubicBezTo>
                              <a:pt x="12947" y="27825"/>
                              <a:pt x="11985" y="27260"/>
                              <a:pt x="11760" y="26145"/>
                            </a:cubicBezTo>
                            <a:cubicBezTo>
                              <a:pt x="11535" y="25030"/>
                              <a:pt x="13008" y="23931"/>
                              <a:pt x="12697" y="22612"/>
                            </a:cubicBezTo>
                            <a:cubicBezTo>
                              <a:pt x="12472" y="21497"/>
                              <a:pt x="10775" y="21483"/>
                              <a:pt x="10635" y="20574"/>
                            </a:cubicBezTo>
                            <a:cubicBezTo>
                              <a:pt x="10410" y="19459"/>
                              <a:pt x="10941" y="18996"/>
                              <a:pt x="10716" y="17883"/>
                            </a:cubicBezTo>
                            <a:cubicBezTo>
                              <a:pt x="10557" y="15774"/>
                              <a:pt x="10676" y="15483"/>
                              <a:pt x="9902" y="13632"/>
                            </a:cubicBezTo>
                            <a:cubicBezTo>
                              <a:pt x="9558" y="12809"/>
                              <a:pt x="8802" y="12160"/>
                              <a:pt x="8371" y="11131"/>
                            </a:cubicBezTo>
                            <a:cubicBezTo>
                              <a:pt x="8060" y="9811"/>
                              <a:pt x="9241" y="8592"/>
                              <a:pt x="8519" y="7444"/>
                            </a:cubicBezTo>
                            <a:cubicBezTo>
                              <a:pt x="7625" y="5884"/>
                              <a:pt x="5085" y="5016"/>
                              <a:pt x="3899" y="3337"/>
                            </a:cubicBezTo>
                            <a:cubicBezTo>
                              <a:pt x="3006" y="2139"/>
                              <a:pt x="2834" y="0"/>
                              <a:pt x="13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683255" y="4599588"/>
                        <a:ext cx="163354" cy="641562"/>
                      </a:xfrm>
                      <a:custGeom>
                        <a:avLst/>
                        <a:gdLst/>
                        <a:ahLst/>
                        <a:cxnLst/>
                        <a:rect l="l" t="t" r="r" b="b"/>
                        <a:pathLst>
                          <a:path w="10034" h="39408" extrusionOk="0">
                            <a:moveTo>
                              <a:pt x="4236" y="0"/>
                            </a:moveTo>
                            <a:cubicBezTo>
                              <a:pt x="8248" y="3567"/>
                              <a:pt x="1" y="5797"/>
                              <a:pt x="892" y="9809"/>
                            </a:cubicBezTo>
                            <a:cubicBezTo>
                              <a:pt x="1115" y="11592"/>
                              <a:pt x="2898" y="12707"/>
                              <a:pt x="3122" y="14266"/>
                            </a:cubicBezTo>
                            <a:cubicBezTo>
                              <a:pt x="3567" y="16719"/>
                              <a:pt x="1784" y="18503"/>
                              <a:pt x="1784" y="20731"/>
                            </a:cubicBezTo>
                            <a:cubicBezTo>
                              <a:pt x="2007" y="22959"/>
                              <a:pt x="3789" y="23184"/>
                              <a:pt x="4236" y="25414"/>
                            </a:cubicBezTo>
                            <a:cubicBezTo>
                              <a:pt x="4459" y="27418"/>
                              <a:pt x="2231" y="28758"/>
                              <a:pt x="2453" y="30986"/>
                            </a:cubicBezTo>
                            <a:cubicBezTo>
                              <a:pt x="2676" y="32992"/>
                              <a:pt x="4905" y="34553"/>
                              <a:pt x="5574" y="36560"/>
                            </a:cubicBezTo>
                            <a:cubicBezTo>
                              <a:pt x="6092" y="37906"/>
                              <a:pt x="5987" y="38721"/>
                              <a:pt x="6148" y="39345"/>
                            </a:cubicBezTo>
                            <a:cubicBezTo>
                              <a:pt x="6477" y="39369"/>
                              <a:pt x="6810" y="39386"/>
                              <a:pt x="7141" y="39407"/>
                            </a:cubicBezTo>
                            <a:cubicBezTo>
                              <a:pt x="6693" y="38121"/>
                              <a:pt x="8196" y="36643"/>
                              <a:pt x="8026" y="34777"/>
                            </a:cubicBezTo>
                            <a:cubicBezTo>
                              <a:pt x="7803" y="32102"/>
                              <a:pt x="6020" y="31655"/>
                              <a:pt x="6466" y="28758"/>
                            </a:cubicBezTo>
                            <a:cubicBezTo>
                              <a:pt x="6688" y="27643"/>
                              <a:pt x="8026" y="26751"/>
                              <a:pt x="7803" y="25414"/>
                            </a:cubicBezTo>
                            <a:cubicBezTo>
                              <a:pt x="7581" y="24299"/>
                              <a:pt x="6243" y="23853"/>
                              <a:pt x="5796" y="22516"/>
                            </a:cubicBezTo>
                            <a:cubicBezTo>
                              <a:pt x="4681" y="19841"/>
                              <a:pt x="6466" y="19171"/>
                              <a:pt x="7133" y="16496"/>
                            </a:cubicBezTo>
                            <a:cubicBezTo>
                              <a:pt x="7579" y="13599"/>
                              <a:pt x="5796" y="13152"/>
                              <a:pt x="5129" y="10701"/>
                            </a:cubicBezTo>
                            <a:cubicBezTo>
                              <a:pt x="3344" y="6019"/>
                              <a:pt x="10033" y="2899"/>
                              <a:pt x="42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512706" y="4697610"/>
                        <a:ext cx="215010" cy="536556"/>
                      </a:xfrm>
                      <a:custGeom>
                        <a:avLst/>
                        <a:gdLst/>
                        <a:ahLst/>
                        <a:cxnLst/>
                        <a:rect l="l" t="t" r="r" b="b"/>
                        <a:pathLst>
                          <a:path w="13207" h="32958" extrusionOk="0">
                            <a:moveTo>
                              <a:pt x="7357" y="1"/>
                            </a:moveTo>
                            <a:cubicBezTo>
                              <a:pt x="0" y="225"/>
                              <a:pt x="7134" y="6243"/>
                              <a:pt x="7357" y="9140"/>
                            </a:cubicBezTo>
                            <a:cubicBezTo>
                              <a:pt x="7357" y="10032"/>
                              <a:pt x="6242" y="10925"/>
                              <a:pt x="6466" y="11816"/>
                            </a:cubicBezTo>
                            <a:cubicBezTo>
                              <a:pt x="6689" y="12930"/>
                              <a:pt x="8471" y="13375"/>
                              <a:pt x="8471" y="14268"/>
                            </a:cubicBezTo>
                            <a:cubicBezTo>
                              <a:pt x="8471" y="16497"/>
                              <a:pt x="6243" y="17388"/>
                              <a:pt x="6466" y="19840"/>
                            </a:cubicBezTo>
                            <a:cubicBezTo>
                              <a:pt x="6466" y="20509"/>
                              <a:pt x="8026" y="20731"/>
                              <a:pt x="8249" y="21623"/>
                            </a:cubicBezTo>
                            <a:cubicBezTo>
                              <a:pt x="8249" y="22961"/>
                              <a:pt x="6689" y="23629"/>
                              <a:pt x="6689" y="24743"/>
                            </a:cubicBezTo>
                            <a:cubicBezTo>
                              <a:pt x="6912" y="27196"/>
                              <a:pt x="8695" y="28088"/>
                              <a:pt x="9364" y="30318"/>
                            </a:cubicBezTo>
                            <a:cubicBezTo>
                              <a:pt x="9546" y="31143"/>
                              <a:pt x="9241" y="31818"/>
                              <a:pt x="9049" y="32435"/>
                            </a:cubicBezTo>
                            <a:cubicBezTo>
                              <a:pt x="10307" y="32635"/>
                              <a:pt x="11575" y="32809"/>
                              <a:pt x="12850" y="32957"/>
                            </a:cubicBezTo>
                            <a:cubicBezTo>
                              <a:pt x="12581" y="32022"/>
                              <a:pt x="13207" y="30636"/>
                              <a:pt x="12707" y="28754"/>
                            </a:cubicBezTo>
                            <a:cubicBezTo>
                              <a:pt x="12262" y="26749"/>
                              <a:pt x="10477" y="26526"/>
                              <a:pt x="10477" y="24298"/>
                            </a:cubicBezTo>
                            <a:cubicBezTo>
                              <a:pt x="10700" y="23406"/>
                              <a:pt x="12037" y="22513"/>
                              <a:pt x="12037" y="21176"/>
                            </a:cubicBezTo>
                            <a:cubicBezTo>
                              <a:pt x="12037" y="19840"/>
                              <a:pt x="10700" y="19616"/>
                              <a:pt x="10700" y="18503"/>
                            </a:cubicBezTo>
                            <a:cubicBezTo>
                              <a:pt x="10700" y="16496"/>
                              <a:pt x="11369" y="14936"/>
                              <a:pt x="11369" y="12930"/>
                            </a:cubicBezTo>
                            <a:cubicBezTo>
                              <a:pt x="11147" y="12262"/>
                              <a:pt x="10255" y="11147"/>
                              <a:pt x="10032" y="10255"/>
                            </a:cubicBezTo>
                            <a:cubicBezTo>
                              <a:pt x="10032" y="9586"/>
                              <a:pt x="11592" y="8694"/>
                              <a:pt x="11369" y="7580"/>
                            </a:cubicBezTo>
                            <a:cubicBezTo>
                              <a:pt x="11147" y="5796"/>
                              <a:pt x="2229" y="2230"/>
                              <a:pt x="73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2"/>
                    <p:cNvGrpSpPr/>
                    <p:nvPr/>
                  </p:nvGrpSpPr>
                  <p:grpSpPr>
                    <a:xfrm>
                      <a:off x="8536393" y="5277422"/>
                      <a:ext cx="669752" cy="748233"/>
                      <a:chOff x="8523243" y="4655672"/>
                      <a:chExt cx="669752" cy="748233"/>
                    </a:xfrm>
                  </p:grpSpPr>
                  <p:sp>
                    <p:nvSpPr>
                      <p:cNvPr id="94" name="Google Shape;94;p2"/>
                      <p:cNvSpPr/>
                      <p:nvPr/>
                    </p:nvSpPr>
                    <p:spPr>
                      <a:xfrm>
                        <a:off x="8735509" y="4678616"/>
                        <a:ext cx="372873" cy="670581"/>
                      </a:xfrm>
                      <a:custGeom>
                        <a:avLst/>
                        <a:gdLst/>
                        <a:ahLst/>
                        <a:cxnLst/>
                        <a:rect l="l" t="t" r="r" b="b"/>
                        <a:pathLst>
                          <a:path w="23841" h="42876" extrusionOk="0">
                            <a:moveTo>
                              <a:pt x="510" y="1"/>
                            </a:moveTo>
                            <a:cubicBezTo>
                              <a:pt x="264" y="1"/>
                              <a:pt x="0" y="207"/>
                              <a:pt x="70" y="524"/>
                            </a:cubicBezTo>
                            <a:cubicBezTo>
                              <a:pt x="1352" y="6342"/>
                              <a:pt x="6408" y="5652"/>
                              <a:pt x="10726" y="8083"/>
                            </a:cubicBezTo>
                            <a:cubicBezTo>
                              <a:pt x="14614" y="10269"/>
                              <a:pt x="13519" y="14560"/>
                              <a:pt x="12573" y="17982"/>
                            </a:cubicBezTo>
                            <a:cubicBezTo>
                              <a:pt x="11949" y="20234"/>
                              <a:pt x="12595" y="21988"/>
                              <a:pt x="14226" y="23583"/>
                            </a:cubicBezTo>
                            <a:cubicBezTo>
                              <a:pt x="16266" y="25581"/>
                              <a:pt x="19239" y="26375"/>
                              <a:pt x="21337" y="28322"/>
                            </a:cubicBezTo>
                            <a:cubicBezTo>
                              <a:pt x="23490" y="30323"/>
                              <a:pt x="22914" y="34392"/>
                              <a:pt x="22695" y="36990"/>
                            </a:cubicBezTo>
                            <a:cubicBezTo>
                              <a:pt x="22530" y="38941"/>
                              <a:pt x="22539" y="41115"/>
                              <a:pt x="23111" y="42875"/>
                            </a:cubicBezTo>
                            <a:cubicBezTo>
                              <a:pt x="23320" y="42622"/>
                              <a:pt x="23523" y="42365"/>
                              <a:pt x="23729" y="42112"/>
                            </a:cubicBezTo>
                            <a:cubicBezTo>
                              <a:pt x="22839" y="38721"/>
                              <a:pt x="23841" y="33630"/>
                              <a:pt x="23478" y="30950"/>
                            </a:cubicBezTo>
                            <a:cubicBezTo>
                              <a:pt x="22853" y="26301"/>
                              <a:pt x="17092" y="25219"/>
                              <a:pt x="14216" y="22403"/>
                            </a:cubicBezTo>
                            <a:cubicBezTo>
                              <a:pt x="11853" y="20089"/>
                              <a:pt x="14097" y="16997"/>
                              <a:pt x="14372" y="14400"/>
                            </a:cubicBezTo>
                            <a:cubicBezTo>
                              <a:pt x="14586" y="12391"/>
                              <a:pt x="14146" y="10173"/>
                              <a:pt x="12691" y="8658"/>
                            </a:cubicBezTo>
                            <a:cubicBezTo>
                              <a:pt x="8971" y="4792"/>
                              <a:pt x="2262" y="6589"/>
                              <a:pt x="876" y="301"/>
                            </a:cubicBezTo>
                            <a:cubicBezTo>
                              <a:pt x="829" y="92"/>
                              <a:pt x="673" y="1"/>
                              <a:pt x="5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8984279" y="4694319"/>
                        <a:ext cx="200599" cy="583341"/>
                      </a:xfrm>
                      <a:custGeom>
                        <a:avLst/>
                        <a:gdLst/>
                        <a:ahLst/>
                        <a:cxnLst/>
                        <a:rect l="l" t="t" r="r" b="b"/>
                        <a:pathLst>
                          <a:path w="12826" h="37298" extrusionOk="0">
                            <a:moveTo>
                              <a:pt x="647" y="0"/>
                            </a:moveTo>
                            <a:cubicBezTo>
                              <a:pt x="178" y="0"/>
                              <a:pt x="0" y="730"/>
                              <a:pt x="503" y="814"/>
                            </a:cubicBezTo>
                            <a:cubicBezTo>
                              <a:pt x="4043" y="1407"/>
                              <a:pt x="6246" y="4026"/>
                              <a:pt x="7353" y="7295"/>
                            </a:cubicBezTo>
                            <a:cubicBezTo>
                              <a:pt x="8216" y="9844"/>
                              <a:pt x="6490" y="12593"/>
                              <a:pt x="6901" y="15234"/>
                            </a:cubicBezTo>
                            <a:cubicBezTo>
                              <a:pt x="7128" y="16699"/>
                              <a:pt x="8150" y="17945"/>
                              <a:pt x="9055" y="19055"/>
                            </a:cubicBezTo>
                            <a:cubicBezTo>
                              <a:pt x="11469" y="22014"/>
                              <a:pt x="12615" y="24871"/>
                              <a:pt x="11008" y="28550"/>
                            </a:cubicBezTo>
                            <a:cubicBezTo>
                              <a:pt x="9826" y="31256"/>
                              <a:pt x="8889" y="33554"/>
                              <a:pt x="10248" y="36380"/>
                            </a:cubicBezTo>
                            <a:cubicBezTo>
                              <a:pt x="10401" y="36700"/>
                              <a:pt x="10568" y="37006"/>
                              <a:pt x="10744" y="37297"/>
                            </a:cubicBezTo>
                            <a:cubicBezTo>
                              <a:pt x="10942" y="37024"/>
                              <a:pt x="11145" y="36753"/>
                              <a:pt x="11340" y="36476"/>
                            </a:cubicBezTo>
                            <a:cubicBezTo>
                              <a:pt x="10537" y="35115"/>
                              <a:pt x="10131" y="33687"/>
                              <a:pt x="10573" y="31799"/>
                            </a:cubicBezTo>
                            <a:cubicBezTo>
                              <a:pt x="11142" y="29376"/>
                              <a:pt x="12633" y="27569"/>
                              <a:pt x="12746" y="25011"/>
                            </a:cubicBezTo>
                            <a:cubicBezTo>
                              <a:pt x="12826" y="23178"/>
                              <a:pt x="11816" y="21102"/>
                              <a:pt x="10690" y="19721"/>
                            </a:cubicBezTo>
                            <a:cubicBezTo>
                              <a:pt x="9845" y="18685"/>
                              <a:pt x="8974" y="17688"/>
                              <a:pt x="8277" y="16541"/>
                            </a:cubicBezTo>
                            <a:cubicBezTo>
                              <a:pt x="6890" y="14264"/>
                              <a:pt x="8083" y="11602"/>
                              <a:pt x="8408" y="9215"/>
                            </a:cubicBezTo>
                            <a:cubicBezTo>
                              <a:pt x="8991" y="4926"/>
                              <a:pt x="4624" y="660"/>
                              <a:pt x="727" y="7"/>
                            </a:cubicBezTo>
                            <a:cubicBezTo>
                              <a:pt x="699" y="2"/>
                              <a:pt x="673" y="0"/>
                              <a:pt x="6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8538868" y="4892962"/>
                        <a:ext cx="519780" cy="510943"/>
                      </a:xfrm>
                      <a:custGeom>
                        <a:avLst/>
                        <a:gdLst/>
                        <a:ahLst/>
                        <a:cxnLst/>
                        <a:rect l="l" t="t" r="r" b="b"/>
                        <a:pathLst>
                          <a:path w="33234" h="32669" extrusionOk="0">
                            <a:moveTo>
                              <a:pt x="943" y="0"/>
                            </a:moveTo>
                            <a:cubicBezTo>
                              <a:pt x="783" y="0"/>
                              <a:pt x="636" y="92"/>
                              <a:pt x="605" y="303"/>
                            </a:cubicBezTo>
                            <a:cubicBezTo>
                              <a:pt x="1" y="4420"/>
                              <a:pt x="3337" y="5071"/>
                              <a:pt x="6747" y="5263"/>
                            </a:cubicBezTo>
                            <a:cubicBezTo>
                              <a:pt x="9706" y="5429"/>
                              <a:pt x="12395" y="5318"/>
                              <a:pt x="14701" y="7456"/>
                            </a:cubicBezTo>
                            <a:cubicBezTo>
                              <a:pt x="17003" y="9594"/>
                              <a:pt x="16577" y="13318"/>
                              <a:pt x="17522" y="16069"/>
                            </a:cubicBezTo>
                            <a:cubicBezTo>
                              <a:pt x="18119" y="17812"/>
                              <a:pt x="19664" y="19209"/>
                              <a:pt x="21361" y="19856"/>
                            </a:cubicBezTo>
                            <a:cubicBezTo>
                              <a:pt x="23053" y="20501"/>
                              <a:pt x="24672" y="20890"/>
                              <a:pt x="26450" y="21214"/>
                            </a:cubicBezTo>
                            <a:cubicBezTo>
                              <a:pt x="30503" y="21952"/>
                              <a:pt x="31028" y="25223"/>
                              <a:pt x="31216" y="28772"/>
                            </a:cubicBezTo>
                            <a:cubicBezTo>
                              <a:pt x="31312" y="30591"/>
                              <a:pt x="31833" y="31825"/>
                              <a:pt x="32630" y="32669"/>
                            </a:cubicBezTo>
                            <a:cubicBezTo>
                              <a:pt x="32832" y="32449"/>
                              <a:pt x="33032" y="32226"/>
                              <a:pt x="33234" y="32003"/>
                            </a:cubicBezTo>
                            <a:cubicBezTo>
                              <a:pt x="31191" y="29413"/>
                              <a:pt x="32550" y="25264"/>
                              <a:pt x="30549" y="22467"/>
                            </a:cubicBezTo>
                            <a:cubicBezTo>
                              <a:pt x="29312" y="20739"/>
                              <a:pt x="26935" y="20444"/>
                              <a:pt x="25023" y="20114"/>
                            </a:cubicBezTo>
                            <a:cubicBezTo>
                              <a:pt x="21359" y="19479"/>
                              <a:pt x="18604" y="17720"/>
                              <a:pt x="17824" y="13989"/>
                            </a:cubicBezTo>
                            <a:cubicBezTo>
                              <a:pt x="17125" y="10645"/>
                              <a:pt x="16756" y="6568"/>
                              <a:pt x="12942" y="5214"/>
                            </a:cubicBezTo>
                            <a:cubicBezTo>
                              <a:pt x="9643" y="4044"/>
                              <a:pt x="619" y="5925"/>
                              <a:pt x="1412" y="527"/>
                            </a:cubicBezTo>
                            <a:cubicBezTo>
                              <a:pt x="1458" y="209"/>
                              <a:pt x="1185" y="0"/>
                              <a:pt x="9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8767290" y="4701091"/>
                        <a:ext cx="26588" cy="55444"/>
                      </a:xfrm>
                      <a:custGeom>
                        <a:avLst/>
                        <a:gdLst/>
                        <a:ahLst/>
                        <a:cxnLst/>
                        <a:rect l="l" t="t" r="r" b="b"/>
                        <a:pathLst>
                          <a:path w="1700" h="3545" extrusionOk="0">
                            <a:moveTo>
                              <a:pt x="1046" y="0"/>
                            </a:moveTo>
                            <a:cubicBezTo>
                              <a:pt x="894" y="0"/>
                              <a:pt x="698" y="157"/>
                              <a:pt x="446" y="534"/>
                            </a:cubicBezTo>
                            <a:cubicBezTo>
                              <a:pt x="1" y="1202"/>
                              <a:pt x="892" y="3096"/>
                              <a:pt x="1338" y="3432"/>
                            </a:cubicBezTo>
                            <a:lnTo>
                              <a:pt x="1338" y="3545"/>
                            </a:lnTo>
                            <a:cubicBezTo>
                              <a:pt x="1519" y="2910"/>
                              <a:pt x="1700" y="0"/>
                              <a:pt x="10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708030" y="4693662"/>
                        <a:ext cx="48812" cy="31968"/>
                      </a:xfrm>
                      <a:custGeom>
                        <a:avLst/>
                        <a:gdLst/>
                        <a:ahLst/>
                        <a:cxnLst/>
                        <a:rect l="l" t="t" r="r" b="b"/>
                        <a:pathLst>
                          <a:path w="3121" h="2044" extrusionOk="0">
                            <a:moveTo>
                              <a:pt x="147" y="0"/>
                            </a:moveTo>
                            <a:cubicBezTo>
                              <a:pt x="98" y="0"/>
                              <a:pt x="49" y="2"/>
                              <a:pt x="0" y="7"/>
                            </a:cubicBezTo>
                            <a:cubicBezTo>
                              <a:pt x="0" y="1116"/>
                              <a:pt x="1646" y="2044"/>
                              <a:pt x="2702" y="2044"/>
                            </a:cubicBezTo>
                            <a:cubicBezTo>
                              <a:pt x="2811" y="2044"/>
                              <a:pt x="2915" y="2034"/>
                              <a:pt x="3010" y="2013"/>
                            </a:cubicBezTo>
                            <a:lnTo>
                              <a:pt x="3120" y="2013"/>
                            </a:lnTo>
                            <a:cubicBezTo>
                              <a:pt x="2479" y="1263"/>
                              <a:pt x="1322" y="0"/>
                              <a:pt x="1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8773624" y="4768264"/>
                        <a:ext cx="54677" cy="14013"/>
                      </a:xfrm>
                      <a:custGeom>
                        <a:avLst/>
                        <a:gdLst/>
                        <a:ahLst/>
                        <a:cxnLst/>
                        <a:rect l="l" t="t" r="r" b="b"/>
                        <a:pathLst>
                          <a:path w="3496" h="896" extrusionOk="0">
                            <a:moveTo>
                              <a:pt x="1782" y="1"/>
                            </a:moveTo>
                            <a:cubicBezTo>
                              <a:pt x="1238" y="1"/>
                              <a:pt x="709" y="29"/>
                              <a:pt x="598" y="140"/>
                            </a:cubicBezTo>
                            <a:cubicBezTo>
                              <a:pt x="1" y="678"/>
                              <a:pt x="684" y="895"/>
                              <a:pt x="1550" y="895"/>
                            </a:cubicBezTo>
                            <a:cubicBezTo>
                              <a:pt x="2299" y="895"/>
                              <a:pt x="3186" y="733"/>
                              <a:pt x="3496" y="474"/>
                            </a:cubicBezTo>
                            <a:lnTo>
                              <a:pt x="3050" y="29"/>
                            </a:lnTo>
                            <a:cubicBezTo>
                              <a:pt x="2882" y="29"/>
                              <a:pt x="2325" y="1"/>
                              <a:pt x="17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8842237" y="4736922"/>
                        <a:ext cx="32922" cy="49235"/>
                      </a:xfrm>
                      <a:custGeom>
                        <a:avLst/>
                        <a:gdLst/>
                        <a:ahLst/>
                        <a:cxnLst/>
                        <a:rect l="l" t="t" r="r" b="b"/>
                        <a:pathLst>
                          <a:path w="2105" h="3148" extrusionOk="0">
                            <a:moveTo>
                              <a:pt x="1360" y="0"/>
                            </a:moveTo>
                            <a:cubicBezTo>
                              <a:pt x="1188" y="0"/>
                              <a:pt x="962" y="138"/>
                              <a:pt x="670" y="472"/>
                            </a:cubicBezTo>
                            <a:cubicBezTo>
                              <a:pt x="1" y="1254"/>
                              <a:pt x="1226" y="2590"/>
                              <a:pt x="1338" y="2925"/>
                            </a:cubicBezTo>
                            <a:lnTo>
                              <a:pt x="1562" y="3148"/>
                            </a:lnTo>
                            <a:cubicBezTo>
                              <a:pt x="1833" y="2604"/>
                              <a:pt x="2105" y="0"/>
                              <a:pt x="13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8866760" y="4809179"/>
                        <a:ext cx="50455" cy="23710"/>
                      </a:xfrm>
                      <a:custGeom>
                        <a:avLst/>
                        <a:gdLst/>
                        <a:ahLst/>
                        <a:cxnLst/>
                        <a:rect l="l" t="t" r="r" b="b"/>
                        <a:pathLst>
                          <a:path w="3226" h="1516" extrusionOk="0">
                            <a:moveTo>
                              <a:pt x="1547" y="0"/>
                            </a:moveTo>
                            <a:cubicBezTo>
                              <a:pt x="869" y="0"/>
                              <a:pt x="229" y="138"/>
                              <a:pt x="106" y="757"/>
                            </a:cubicBezTo>
                            <a:cubicBezTo>
                              <a:pt x="0" y="1318"/>
                              <a:pt x="214" y="1515"/>
                              <a:pt x="574" y="1515"/>
                            </a:cubicBezTo>
                            <a:cubicBezTo>
                              <a:pt x="1361" y="1515"/>
                              <a:pt x="2844" y="575"/>
                              <a:pt x="3225" y="423"/>
                            </a:cubicBezTo>
                            <a:lnTo>
                              <a:pt x="3003" y="88"/>
                            </a:lnTo>
                            <a:cubicBezTo>
                              <a:pt x="2656" y="88"/>
                              <a:pt x="2089" y="0"/>
                              <a:pt x="15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8934638" y="4788284"/>
                        <a:ext cx="34252" cy="51925"/>
                      </a:xfrm>
                      <a:custGeom>
                        <a:avLst/>
                        <a:gdLst/>
                        <a:ahLst/>
                        <a:cxnLst/>
                        <a:rect l="l" t="t" r="r" b="b"/>
                        <a:pathLst>
                          <a:path w="2190" h="3320" extrusionOk="0">
                            <a:moveTo>
                              <a:pt x="1065" y="0"/>
                            </a:moveTo>
                            <a:cubicBezTo>
                              <a:pt x="957" y="0"/>
                              <a:pt x="826" y="27"/>
                              <a:pt x="670" y="86"/>
                            </a:cubicBezTo>
                            <a:cubicBezTo>
                              <a:pt x="0" y="421"/>
                              <a:pt x="446" y="2092"/>
                              <a:pt x="446" y="2761"/>
                            </a:cubicBezTo>
                            <a:lnTo>
                              <a:pt x="670" y="3320"/>
                            </a:lnTo>
                            <a:cubicBezTo>
                              <a:pt x="873" y="2912"/>
                              <a:pt x="2189" y="0"/>
                              <a:pt x="10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920687" y="4865013"/>
                        <a:ext cx="32735" cy="43182"/>
                      </a:xfrm>
                      <a:custGeom>
                        <a:avLst/>
                        <a:gdLst/>
                        <a:ahLst/>
                        <a:cxnLst/>
                        <a:rect l="l" t="t" r="r" b="b"/>
                        <a:pathLst>
                          <a:path w="2093" h="2761" extrusionOk="0">
                            <a:moveTo>
                              <a:pt x="498" y="1"/>
                            </a:moveTo>
                            <a:cubicBezTo>
                              <a:pt x="311" y="1"/>
                              <a:pt x="167" y="185"/>
                              <a:pt x="113" y="643"/>
                            </a:cubicBezTo>
                            <a:cubicBezTo>
                              <a:pt x="1" y="1424"/>
                              <a:pt x="1449" y="2315"/>
                              <a:pt x="1896" y="2648"/>
                            </a:cubicBezTo>
                            <a:lnTo>
                              <a:pt x="2008" y="2761"/>
                            </a:lnTo>
                            <a:cubicBezTo>
                              <a:pt x="2092" y="1829"/>
                              <a:pt x="1086" y="1"/>
                              <a:pt x="4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8941598" y="4916876"/>
                        <a:ext cx="47092" cy="36629"/>
                      </a:xfrm>
                      <a:custGeom>
                        <a:avLst/>
                        <a:gdLst/>
                        <a:ahLst/>
                        <a:cxnLst/>
                        <a:rect l="l" t="t" r="r" b="b"/>
                        <a:pathLst>
                          <a:path w="3011" h="2342" extrusionOk="0">
                            <a:moveTo>
                              <a:pt x="2119" y="1"/>
                            </a:moveTo>
                            <a:lnTo>
                              <a:pt x="2119" y="1"/>
                            </a:lnTo>
                            <a:cubicBezTo>
                              <a:pt x="1116" y="112"/>
                              <a:pt x="1" y="1115"/>
                              <a:pt x="112" y="2118"/>
                            </a:cubicBezTo>
                            <a:lnTo>
                              <a:pt x="223" y="2342"/>
                            </a:lnTo>
                            <a:cubicBezTo>
                              <a:pt x="1226" y="1895"/>
                              <a:pt x="3010" y="1672"/>
                              <a:pt x="2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8891065" y="4961497"/>
                        <a:ext cx="47076" cy="40836"/>
                      </a:xfrm>
                      <a:custGeom>
                        <a:avLst/>
                        <a:gdLst/>
                        <a:ahLst/>
                        <a:cxnLst/>
                        <a:rect l="l" t="t" r="r" b="b"/>
                        <a:pathLst>
                          <a:path w="3010" h="2611" extrusionOk="0">
                            <a:moveTo>
                              <a:pt x="1139" y="0"/>
                            </a:moveTo>
                            <a:cubicBezTo>
                              <a:pt x="941" y="0"/>
                              <a:pt x="743" y="112"/>
                              <a:pt x="557" y="380"/>
                            </a:cubicBezTo>
                            <a:cubicBezTo>
                              <a:pt x="0" y="1384"/>
                              <a:pt x="2340" y="2499"/>
                              <a:pt x="2786" y="2610"/>
                            </a:cubicBezTo>
                            <a:lnTo>
                              <a:pt x="3010" y="2610"/>
                            </a:lnTo>
                            <a:cubicBezTo>
                              <a:pt x="2919" y="2156"/>
                              <a:pt x="2014" y="0"/>
                              <a:pt x="11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8953828" y="4974400"/>
                        <a:ext cx="38334" cy="59291"/>
                      </a:xfrm>
                      <a:custGeom>
                        <a:avLst/>
                        <a:gdLst/>
                        <a:ahLst/>
                        <a:cxnLst/>
                        <a:rect l="l" t="t" r="r" b="b"/>
                        <a:pathLst>
                          <a:path w="2451" h="3791" extrusionOk="0">
                            <a:moveTo>
                              <a:pt x="1001" y="1"/>
                            </a:moveTo>
                            <a:lnTo>
                              <a:pt x="1001" y="1"/>
                            </a:lnTo>
                            <a:cubicBezTo>
                              <a:pt x="0" y="1004"/>
                              <a:pt x="0" y="2453"/>
                              <a:pt x="222" y="3790"/>
                            </a:cubicBezTo>
                            <a:lnTo>
                              <a:pt x="333" y="3790"/>
                            </a:lnTo>
                            <a:cubicBezTo>
                              <a:pt x="891" y="2676"/>
                              <a:pt x="2450" y="1116"/>
                              <a:pt x="10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8934638" y="5055039"/>
                        <a:ext cx="66251" cy="23397"/>
                      </a:xfrm>
                      <a:custGeom>
                        <a:avLst/>
                        <a:gdLst/>
                        <a:ahLst/>
                        <a:cxnLst/>
                        <a:rect l="l" t="t" r="r" b="b"/>
                        <a:pathLst>
                          <a:path w="4236" h="1496" extrusionOk="0">
                            <a:moveTo>
                              <a:pt x="825" y="1"/>
                            </a:moveTo>
                            <a:cubicBezTo>
                              <a:pt x="531" y="1"/>
                              <a:pt x="252" y="58"/>
                              <a:pt x="0" y="195"/>
                            </a:cubicBezTo>
                            <a:cubicBezTo>
                              <a:pt x="207" y="1229"/>
                              <a:pt x="1267" y="1495"/>
                              <a:pt x="2336" y="1495"/>
                            </a:cubicBezTo>
                            <a:cubicBezTo>
                              <a:pt x="2995" y="1495"/>
                              <a:pt x="3657" y="1394"/>
                              <a:pt x="4125" y="1310"/>
                            </a:cubicBezTo>
                            <a:lnTo>
                              <a:pt x="4235" y="1310"/>
                            </a:lnTo>
                            <a:cubicBezTo>
                              <a:pt x="3349" y="866"/>
                              <a:pt x="1970" y="1"/>
                              <a:pt x="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9025866" y="5040979"/>
                        <a:ext cx="41274" cy="50267"/>
                      </a:xfrm>
                      <a:custGeom>
                        <a:avLst/>
                        <a:gdLst/>
                        <a:ahLst/>
                        <a:cxnLst/>
                        <a:rect l="l" t="t" r="r" b="b"/>
                        <a:pathLst>
                          <a:path w="2639" h="3214" extrusionOk="0">
                            <a:moveTo>
                              <a:pt x="890" y="0"/>
                            </a:moveTo>
                            <a:cubicBezTo>
                              <a:pt x="1" y="0"/>
                              <a:pt x="137" y="2319"/>
                              <a:pt x="521" y="2989"/>
                            </a:cubicBezTo>
                            <a:lnTo>
                              <a:pt x="631" y="3213"/>
                            </a:lnTo>
                            <a:cubicBezTo>
                              <a:pt x="1078" y="2655"/>
                              <a:pt x="2638" y="982"/>
                              <a:pt x="1412" y="203"/>
                            </a:cubicBezTo>
                            <a:cubicBezTo>
                              <a:pt x="1208" y="62"/>
                              <a:pt x="1036" y="0"/>
                              <a:pt x="8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9014809" y="5111656"/>
                        <a:ext cx="64531" cy="21427"/>
                      </a:xfrm>
                      <a:custGeom>
                        <a:avLst/>
                        <a:gdLst/>
                        <a:ahLst/>
                        <a:cxnLst/>
                        <a:rect l="l" t="t" r="r" b="b"/>
                        <a:pathLst>
                          <a:path w="4126" h="1370" extrusionOk="0">
                            <a:moveTo>
                              <a:pt x="1417" y="1"/>
                            </a:moveTo>
                            <a:cubicBezTo>
                              <a:pt x="1138" y="1"/>
                              <a:pt x="910" y="74"/>
                              <a:pt x="781" y="254"/>
                            </a:cubicBezTo>
                            <a:cubicBezTo>
                              <a:pt x="0" y="1113"/>
                              <a:pt x="1686" y="1370"/>
                              <a:pt x="2954" y="1370"/>
                            </a:cubicBezTo>
                            <a:cubicBezTo>
                              <a:pt x="3495" y="1370"/>
                              <a:pt x="3959" y="1323"/>
                              <a:pt x="4125" y="1257"/>
                            </a:cubicBezTo>
                            <a:cubicBezTo>
                              <a:pt x="3868" y="827"/>
                              <a:pt x="2354" y="1"/>
                              <a:pt x="14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9098467" y="5139840"/>
                        <a:ext cx="57336" cy="36957"/>
                      </a:xfrm>
                      <a:custGeom>
                        <a:avLst/>
                        <a:gdLst/>
                        <a:ahLst/>
                        <a:cxnLst/>
                        <a:rect l="l" t="t" r="r" b="b"/>
                        <a:pathLst>
                          <a:path w="3666" h="2363" extrusionOk="0">
                            <a:moveTo>
                              <a:pt x="1443" y="1"/>
                            </a:moveTo>
                            <a:cubicBezTo>
                              <a:pt x="741" y="1"/>
                              <a:pt x="114" y="1002"/>
                              <a:pt x="114" y="1795"/>
                            </a:cubicBezTo>
                            <a:lnTo>
                              <a:pt x="1" y="2351"/>
                            </a:lnTo>
                            <a:cubicBezTo>
                              <a:pt x="72" y="2358"/>
                              <a:pt x="153" y="2362"/>
                              <a:pt x="240" y="2362"/>
                            </a:cubicBezTo>
                            <a:cubicBezTo>
                              <a:pt x="1378" y="2362"/>
                              <a:pt x="3665" y="1683"/>
                              <a:pt x="2008" y="234"/>
                            </a:cubicBezTo>
                            <a:cubicBezTo>
                              <a:pt x="1821" y="71"/>
                              <a:pt x="1630" y="1"/>
                              <a:pt x="14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9054910" y="5199788"/>
                        <a:ext cx="40117" cy="39600"/>
                      </a:xfrm>
                      <a:custGeom>
                        <a:avLst/>
                        <a:gdLst/>
                        <a:ahLst/>
                        <a:cxnLst/>
                        <a:rect l="l" t="t" r="r" b="b"/>
                        <a:pathLst>
                          <a:path w="2565" h="2532" extrusionOk="0">
                            <a:moveTo>
                              <a:pt x="757" y="1"/>
                            </a:moveTo>
                            <a:cubicBezTo>
                              <a:pt x="534" y="1"/>
                              <a:pt x="283" y="59"/>
                              <a:pt x="1" y="191"/>
                            </a:cubicBezTo>
                            <a:cubicBezTo>
                              <a:pt x="1" y="1518"/>
                              <a:pt x="1424" y="2186"/>
                              <a:pt x="2535" y="2415"/>
                            </a:cubicBezTo>
                            <a:lnTo>
                              <a:pt x="2535" y="2415"/>
                            </a:lnTo>
                            <a:cubicBezTo>
                              <a:pt x="2256" y="1323"/>
                              <a:pt x="1817" y="1"/>
                              <a:pt x="757" y="1"/>
                            </a:cubicBezTo>
                            <a:close/>
                            <a:moveTo>
                              <a:pt x="2535" y="2415"/>
                            </a:moveTo>
                            <a:cubicBezTo>
                              <a:pt x="2545" y="2454"/>
                              <a:pt x="2555" y="2493"/>
                              <a:pt x="2565" y="2531"/>
                            </a:cubicBezTo>
                            <a:lnTo>
                              <a:pt x="2565" y="2421"/>
                            </a:lnTo>
                            <a:cubicBezTo>
                              <a:pt x="2555" y="2419"/>
                              <a:pt x="2545" y="2417"/>
                              <a:pt x="2535" y="24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9096778" y="5236651"/>
                        <a:ext cx="64484" cy="39350"/>
                      </a:xfrm>
                      <a:custGeom>
                        <a:avLst/>
                        <a:gdLst/>
                        <a:ahLst/>
                        <a:cxnLst/>
                        <a:rect l="l" t="t" r="r" b="b"/>
                        <a:pathLst>
                          <a:path w="4123" h="2516" extrusionOk="0">
                            <a:moveTo>
                              <a:pt x="1878" y="1"/>
                            </a:moveTo>
                            <a:cubicBezTo>
                              <a:pt x="891" y="1"/>
                              <a:pt x="184" y="1785"/>
                              <a:pt x="0" y="2516"/>
                            </a:cubicBezTo>
                            <a:lnTo>
                              <a:pt x="111" y="2404"/>
                            </a:lnTo>
                            <a:cubicBezTo>
                              <a:pt x="891" y="2404"/>
                              <a:pt x="4123" y="1623"/>
                              <a:pt x="2563" y="286"/>
                            </a:cubicBezTo>
                            <a:cubicBezTo>
                              <a:pt x="2323" y="86"/>
                              <a:pt x="2094" y="1"/>
                              <a:pt x="1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8938470" y="4697040"/>
                        <a:ext cx="69739" cy="24211"/>
                      </a:xfrm>
                      <a:custGeom>
                        <a:avLst/>
                        <a:gdLst/>
                        <a:ahLst/>
                        <a:cxnLst/>
                        <a:rect l="l" t="t" r="r" b="b"/>
                        <a:pathLst>
                          <a:path w="4459" h="1548" extrusionOk="0">
                            <a:moveTo>
                              <a:pt x="1168" y="0"/>
                            </a:moveTo>
                            <a:cubicBezTo>
                              <a:pt x="654" y="0"/>
                              <a:pt x="224" y="136"/>
                              <a:pt x="0" y="533"/>
                            </a:cubicBezTo>
                            <a:cubicBezTo>
                              <a:pt x="468" y="1262"/>
                              <a:pt x="1188" y="1548"/>
                              <a:pt x="1946" y="1548"/>
                            </a:cubicBezTo>
                            <a:cubicBezTo>
                              <a:pt x="2850" y="1548"/>
                              <a:pt x="3808" y="1141"/>
                              <a:pt x="4458" y="593"/>
                            </a:cubicBezTo>
                            <a:lnTo>
                              <a:pt x="4458" y="593"/>
                            </a:lnTo>
                            <a:lnTo>
                              <a:pt x="4213" y="633"/>
                            </a:lnTo>
                            <a:cubicBezTo>
                              <a:pt x="3491" y="520"/>
                              <a:pt x="2171" y="0"/>
                              <a:pt x="1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8992396" y="4655672"/>
                        <a:ext cx="48609" cy="52034"/>
                      </a:xfrm>
                      <a:custGeom>
                        <a:avLst/>
                        <a:gdLst/>
                        <a:ahLst/>
                        <a:cxnLst/>
                        <a:rect l="l" t="t" r="r" b="b"/>
                        <a:pathLst>
                          <a:path w="3108" h="3327" extrusionOk="0">
                            <a:moveTo>
                              <a:pt x="1210" y="1"/>
                            </a:moveTo>
                            <a:cubicBezTo>
                              <a:pt x="0" y="1"/>
                              <a:pt x="576" y="2600"/>
                              <a:pt x="878" y="3105"/>
                            </a:cubicBezTo>
                            <a:lnTo>
                              <a:pt x="1100" y="3327"/>
                            </a:lnTo>
                            <a:cubicBezTo>
                              <a:pt x="1325" y="2547"/>
                              <a:pt x="3107" y="539"/>
                              <a:pt x="1658" y="94"/>
                            </a:cubicBezTo>
                            <a:cubicBezTo>
                              <a:pt x="1487" y="30"/>
                              <a:pt x="1339" y="1"/>
                              <a:pt x="12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9004439" y="4729055"/>
                        <a:ext cx="60965" cy="21927"/>
                      </a:xfrm>
                      <a:custGeom>
                        <a:avLst/>
                        <a:gdLst/>
                        <a:ahLst/>
                        <a:cxnLst/>
                        <a:rect l="l" t="t" r="r" b="b"/>
                        <a:pathLst>
                          <a:path w="3898" h="1402" extrusionOk="0">
                            <a:moveTo>
                              <a:pt x="913" y="0"/>
                            </a:moveTo>
                            <a:cubicBezTo>
                              <a:pt x="572" y="0"/>
                              <a:pt x="312" y="113"/>
                              <a:pt x="220" y="419"/>
                            </a:cubicBezTo>
                            <a:cubicBezTo>
                              <a:pt x="1" y="1218"/>
                              <a:pt x="1392" y="1402"/>
                              <a:pt x="2542" y="1402"/>
                            </a:cubicBezTo>
                            <a:cubicBezTo>
                              <a:pt x="3157" y="1402"/>
                              <a:pt x="3703" y="1349"/>
                              <a:pt x="3898" y="1310"/>
                            </a:cubicBezTo>
                            <a:lnTo>
                              <a:pt x="3673" y="864"/>
                            </a:lnTo>
                            <a:cubicBezTo>
                              <a:pt x="3270" y="784"/>
                              <a:pt x="1812" y="0"/>
                              <a:pt x="9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9100234" y="4752155"/>
                        <a:ext cx="41665" cy="37520"/>
                      </a:xfrm>
                      <a:custGeom>
                        <a:avLst/>
                        <a:gdLst/>
                        <a:ahLst/>
                        <a:cxnLst/>
                        <a:rect l="l" t="t" r="r" b="b"/>
                        <a:pathLst>
                          <a:path w="2664" h="2399" extrusionOk="0">
                            <a:moveTo>
                              <a:pt x="1785" y="0"/>
                            </a:moveTo>
                            <a:cubicBezTo>
                              <a:pt x="1597" y="0"/>
                              <a:pt x="1339" y="83"/>
                              <a:pt x="1004" y="280"/>
                            </a:cubicBezTo>
                            <a:cubicBezTo>
                              <a:pt x="224" y="725"/>
                              <a:pt x="112" y="1616"/>
                              <a:pt x="1" y="2174"/>
                            </a:cubicBezTo>
                            <a:lnTo>
                              <a:pt x="225" y="2398"/>
                            </a:lnTo>
                            <a:cubicBezTo>
                              <a:pt x="336" y="2286"/>
                              <a:pt x="559" y="2286"/>
                              <a:pt x="559" y="2062"/>
                            </a:cubicBezTo>
                            <a:cubicBezTo>
                              <a:pt x="2027" y="1787"/>
                              <a:pt x="2664" y="0"/>
                              <a:pt x="17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9063621" y="4827274"/>
                        <a:ext cx="38381" cy="40805"/>
                      </a:xfrm>
                      <a:custGeom>
                        <a:avLst/>
                        <a:gdLst/>
                        <a:ahLst/>
                        <a:cxnLst/>
                        <a:rect l="l" t="t" r="r" b="b"/>
                        <a:pathLst>
                          <a:path w="2454" h="2609" extrusionOk="0">
                            <a:moveTo>
                              <a:pt x="676" y="1"/>
                            </a:moveTo>
                            <a:cubicBezTo>
                              <a:pt x="567" y="1"/>
                              <a:pt x="453" y="15"/>
                              <a:pt x="335" y="44"/>
                            </a:cubicBezTo>
                            <a:cubicBezTo>
                              <a:pt x="1" y="1384"/>
                              <a:pt x="1338" y="2051"/>
                              <a:pt x="2342" y="2608"/>
                            </a:cubicBezTo>
                            <a:lnTo>
                              <a:pt x="2453" y="2496"/>
                            </a:lnTo>
                            <a:cubicBezTo>
                              <a:pt x="2453" y="1480"/>
                              <a:pt x="1805" y="1"/>
                              <a:pt x="6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9093274" y="4888864"/>
                        <a:ext cx="52316" cy="43729"/>
                      </a:xfrm>
                      <a:custGeom>
                        <a:avLst/>
                        <a:gdLst/>
                        <a:ahLst/>
                        <a:cxnLst/>
                        <a:rect l="l" t="t" r="r" b="b"/>
                        <a:pathLst>
                          <a:path w="3345" h="2796" extrusionOk="0">
                            <a:moveTo>
                              <a:pt x="2265" y="1"/>
                            </a:moveTo>
                            <a:cubicBezTo>
                              <a:pt x="1407" y="1"/>
                              <a:pt x="140" y="1641"/>
                              <a:pt x="224" y="2572"/>
                            </a:cubicBezTo>
                            <a:lnTo>
                              <a:pt x="2" y="2793"/>
                            </a:lnTo>
                            <a:lnTo>
                              <a:pt x="2" y="2793"/>
                            </a:lnTo>
                            <a:cubicBezTo>
                              <a:pt x="676" y="2126"/>
                              <a:pt x="3345" y="2013"/>
                              <a:pt x="2900" y="565"/>
                            </a:cubicBezTo>
                            <a:cubicBezTo>
                              <a:pt x="2766" y="164"/>
                              <a:pt x="2536" y="1"/>
                              <a:pt x="2265" y="1"/>
                            </a:cubicBezTo>
                            <a:close/>
                            <a:moveTo>
                              <a:pt x="2" y="2793"/>
                            </a:moveTo>
                            <a:cubicBezTo>
                              <a:pt x="2" y="2794"/>
                              <a:pt x="1" y="2795"/>
                              <a:pt x="0" y="2795"/>
                            </a:cubicBezTo>
                            <a:lnTo>
                              <a:pt x="2" y="2793"/>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9085611" y="4979107"/>
                        <a:ext cx="56492" cy="31921"/>
                      </a:xfrm>
                      <a:custGeom>
                        <a:avLst/>
                        <a:gdLst/>
                        <a:ahLst/>
                        <a:cxnLst/>
                        <a:rect l="l" t="t" r="r" b="b"/>
                        <a:pathLst>
                          <a:path w="3612" h="2041" extrusionOk="0">
                            <a:moveTo>
                              <a:pt x="365" y="1"/>
                            </a:moveTo>
                            <a:cubicBezTo>
                              <a:pt x="87" y="1"/>
                              <a:pt x="1" y="223"/>
                              <a:pt x="267" y="815"/>
                            </a:cubicBezTo>
                            <a:cubicBezTo>
                              <a:pt x="621" y="1433"/>
                              <a:pt x="1955" y="1631"/>
                              <a:pt x="2826" y="1631"/>
                            </a:cubicBezTo>
                            <a:cubicBezTo>
                              <a:pt x="2945" y="1631"/>
                              <a:pt x="3055" y="1627"/>
                              <a:pt x="3153" y="1620"/>
                            </a:cubicBezTo>
                            <a:lnTo>
                              <a:pt x="3153" y="1620"/>
                            </a:lnTo>
                            <a:cubicBezTo>
                              <a:pt x="2396" y="1002"/>
                              <a:pt x="952" y="1"/>
                              <a:pt x="365" y="1"/>
                            </a:cubicBezTo>
                            <a:close/>
                            <a:moveTo>
                              <a:pt x="3388" y="1594"/>
                            </a:moveTo>
                            <a:cubicBezTo>
                              <a:pt x="3322" y="1605"/>
                              <a:pt x="3243" y="1614"/>
                              <a:pt x="3153" y="1620"/>
                            </a:cubicBezTo>
                            <a:lnTo>
                              <a:pt x="3153" y="1620"/>
                            </a:lnTo>
                            <a:cubicBezTo>
                              <a:pt x="3385" y="1810"/>
                              <a:pt x="3553" y="1963"/>
                              <a:pt x="3611" y="2040"/>
                            </a:cubicBezTo>
                            <a:lnTo>
                              <a:pt x="3388" y="159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9158102" y="4988272"/>
                        <a:ext cx="34533" cy="54130"/>
                      </a:xfrm>
                      <a:custGeom>
                        <a:avLst/>
                        <a:gdLst/>
                        <a:ahLst/>
                        <a:cxnLst/>
                        <a:rect l="l" t="t" r="r" b="b"/>
                        <a:pathLst>
                          <a:path w="2208" h="3461" extrusionOk="0">
                            <a:moveTo>
                              <a:pt x="1636" y="1"/>
                            </a:moveTo>
                            <a:cubicBezTo>
                              <a:pt x="1" y="1"/>
                              <a:pt x="425" y="2150"/>
                              <a:pt x="425" y="3238"/>
                            </a:cubicBezTo>
                            <a:lnTo>
                              <a:pt x="647" y="3460"/>
                            </a:lnTo>
                            <a:cubicBezTo>
                              <a:pt x="1316" y="2345"/>
                              <a:pt x="2207" y="1454"/>
                              <a:pt x="1762" y="5"/>
                            </a:cubicBezTo>
                            <a:cubicBezTo>
                              <a:pt x="1719" y="2"/>
                              <a:pt x="1677" y="1"/>
                              <a:pt x="16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9121161" y="5057558"/>
                        <a:ext cx="52316" cy="51112"/>
                      </a:xfrm>
                      <a:custGeom>
                        <a:avLst/>
                        <a:gdLst/>
                        <a:ahLst/>
                        <a:cxnLst/>
                        <a:rect l="l" t="t" r="r" b="b"/>
                        <a:pathLst>
                          <a:path w="3345" h="3268" extrusionOk="0">
                            <a:moveTo>
                              <a:pt x="1651" y="0"/>
                            </a:moveTo>
                            <a:cubicBezTo>
                              <a:pt x="1519" y="0"/>
                              <a:pt x="1378" y="45"/>
                              <a:pt x="1226" y="146"/>
                            </a:cubicBezTo>
                            <a:cubicBezTo>
                              <a:pt x="1" y="925"/>
                              <a:pt x="2676" y="3044"/>
                              <a:pt x="3122" y="3267"/>
                            </a:cubicBezTo>
                            <a:lnTo>
                              <a:pt x="3345" y="3267"/>
                            </a:lnTo>
                            <a:cubicBezTo>
                              <a:pt x="3147" y="2773"/>
                              <a:pt x="2686" y="0"/>
                              <a:pt x="16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9159525" y="5137462"/>
                        <a:ext cx="33470" cy="22647"/>
                      </a:xfrm>
                      <a:custGeom>
                        <a:avLst/>
                        <a:gdLst/>
                        <a:ahLst/>
                        <a:cxnLst/>
                        <a:rect l="l" t="t" r="r" b="b"/>
                        <a:pathLst>
                          <a:path w="2140" h="1448" extrusionOk="0">
                            <a:moveTo>
                              <a:pt x="1281" y="0"/>
                            </a:moveTo>
                            <a:cubicBezTo>
                              <a:pt x="969" y="0"/>
                              <a:pt x="549" y="273"/>
                              <a:pt x="111" y="1056"/>
                            </a:cubicBezTo>
                            <a:lnTo>
                              <a:pt x="0" y="1390"/>
                            </a:lnTo>
                            <a:cubicBezTo>
                              <a:pt x="218" y="1430"/>
                              <a:pt x="413" y="1448"/>
                              <a:pt x="587" y="1448"/>
                            </a:cubicBezTo>
                            <a:cubicBezTo>
                              <a:pt x="2139" y="1448"/>
                              <a:pt x="1999" y="0"/>
                              <a:pt x="12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8523322" y="4854535"/>
                        <a:ext cx="32672" cy="59995"/>
                      </a:xfrm>
                      <a:custGeom>
                        <a:avLst/>
                        <a:gdLst/>
                        <a:ahLst/>
                        <a:cxnLst/>
                        <a:rect l="l" t="t" r="r" b="b"/>
                        <a:pathLst>
                          <a:path w="2089" h="3836" extrusionOk="0">
                            <a:moveTo>
                              <a:pt x="1279" y="1"/>
                            </a:moveTo>
                            <a:cubicBezTo>
                              <a:pt x="1129" y="1"/>
                              <a:pt x="947" y="97"/>
                              <a:pt x="726" y="321"/>
                            </a:cubicBezTo>
                            <a:cubicBezTo>
                              <a:pt x="0" y="1169"/>
                              <a:pt x="1231" y="2840"/>
                              <a:pt x="1938" y="3502"/>
                            </a:cubicBezTo>
                            <a:lnTo>
                              <a:pt x="1938" y="3502"/>
                            </a:lnTo>
                            <a:cubicBezTo>
                              <a:pt x="1954" y="2550"/>
                              <a:pt x="2047" y="1"/>
                              <a:pt x="1279" y="1"/>
                            </a:cubicBezTo>
                            <a:close/>
                            <a:moveTo>
                              <a:pt x="1938" y="3502"/>
                            </a:moveTo>
                            <a:lnTo>
                              <a:pt x="1938" y="3502"/>
                            </a:lnTo>
                            <a:cubicBezTo>
                              <a:pt x="1935" y="3672"/>
                              <a:pt x="1935" y="3790"/>
                              <a:pt x="1942" y="3835"/>
                            </a:cubicBezTo>
                            <a:lnTo>
                              <a:pt x="2088" y="3635"/>
                            </a:lnTo>
                            <a:cubicBezTo>
                              <a:pt x="2042" y="3597"/>
                              <a:pt x="1991" y="3553"/>
                              <a:pt x="1938" y="350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551129" y="4887254"/>
                        <a:ext cx="43604" cy="24414"/>
                      </a:xfrm>
                      <a:custGeom>
                        <a:avLst/>
                        <a:gdLst/>
                        <a:ahLst/>
                        <a:cxnLst/>
                        <a:rect l="l" t="t" r="r" b="b"/>
                        <a:pathLst>
                          <a:path w="2788" h="1561" extrusionOk="0">
                            <a:moveTo>
                              <a:pt x="2452" y="1"/>
                            </a:moveTo>
                            <a:cubicBezTo>
                              <a:pt x="1561" y="1"/>
                              <a:pt x="557" y="557"/>
                              <a:pt x="112" y="1338"/>
                            </a:cubicBezTo>
                            <a:lnTo>
                              <a:pt x="0" y="1560"/>
                            </a:lnTo>
                            <a:cubicBezTo>
                              <a:pt x="891" y="1225"/>
                              <a:pt x="2787" y="1225"/>
                              <a:pt x="24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523243" y="4928653"/>
                        <a:ext cx="48844" cy="26619"/>
                      </a:xfrm>
                      <a:custGeom>
                        <a:avLst/>
                        <a:gdLst/>
                        <a:ahLst/>
                        <a:cxnLst/>
                        <a:rect l="l" t="t" r="r" b="b"/>
                        <a:pathLst>
                          <a:path w="3123" h="1702" extrusionOk="0">
                            <a:moveTo>
                              <a:pt x="301" y="0"/>
                            </a:moveTo>
                            <a:cubicBezTo>
                              <a:pt x="199" y="0"/>
                              <a:pt x="99" y="9"/>
                              <a:pt x="1" y="29"/>
                            </a:cubicBezTo>
                            <a:cubicBezTo>
                              <a:pt x="112" y="1032"/>
                              <a:pt x="1895" y="1701"/>
                              <a:pt x="2898" y="1701"/>
                            </a:cubicBezTo>
                            <a:lnTo>
                              <a:pt x="3122" y="1701"/>
                            </a:lnTo>
                            <a:cubicBezTo>
                              <a:pt x="2511" y="989"/>
                              <a:pt x="1346" y="0"/>
                              <a:pt x="3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591653" y="4912152"/>
                        <a:ext cx="27464" cy="55303"/>
                      </a:xfrm>
                      <a:custGeom>
                        <a:avLst/>
                        <a:gdLst/>
                        <a:ahLst/>
                        <a:cxnLst/>
                        <a:rect l="l" t="t" r="r" b="b"/>
                        <a:pathLst>
                          <a:path w="1756" h="3536" extrusionOk="0">
                            <a:moveTo>
                              <a:pt x="939" y="1"/>
                            </a:moveTo>
                            <a:cubicBezTo>
                              <a:pt x="796" y="1"/>
                              <a:pt x="625" y="154"/>
                              <a:pt x="418" y="525"/>
                            </a:cubicBezTo>
                            <a:cubicBezTo>
                              <a:pt x="1" y="1359"/>
                              <a:pt x="1047" y="2973"/>
                              <a:pt x="1640" y="3269"/>
                            </a:cubicBezTo>
                            <a:lnTo>
                              <a:pt x="1640" y="3269"/>
                            </a:lnTo>
                            <a:cubicBezTo>
                              <a:pt x="1620" y="2360"/>
                              <a:pt x="1500" y="1"/>
                              <a:pt x="939" y="1"/>
                            </a:cubicBezTo>
                            <a:close/>
                            <a:moveTo>
                              <a:pt x="1640" y="3269"/>
                            </a:moveTo>
                            <a:lnTo>
                              <a:pt x="1640" y="3269"/>
                            </a:lnTo>
                            <a:cubicBezTo>
                              <a:pt x="1642" y="3383"/>
                              <a:pt x="1643" y="3475"/>
                              <a:pt x="1643" y="3535"/>
                            </a:cubicBezTo>
                            <a:lnTo>
                              <a:pt x="1756" y="3311"/>
                            </a:lnTo>
                            <a:cubicBezTo>
                              <a:pt x="1720" y="3304"/>
                              <a:pt x="1681" y="3290"/>
                              <a:pt x="1640" y="326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8626671" y="4974400"/>
                        <a:ext cx="44762" cy="20379"/>
                      </a:xfrm>
                      <a:custGeom>
                        <a:avLst/>
                        <a:gdLst/>
                        <a:ahLst/>
                        <a:cxnLst/>
                        <a:rect l="l" t="t" r="r" b="b"/>
                        <a:pathLst>
                          <a:path w="2862" h="1303" extrusionOk="0">
                            <a:moveTo>
                              <a:pt x="2638" y="1"/>
                            </a:moveTo>
                            <a:cubicBezTo>
                              <a:pt x="2526" y="23"/>
                              <a:pt x="2351" y="28"/>
                              <a:pt x="2143" y="28"/>
                            </a:cubicBezTo>
                            <a:cubicBezTo>
                              <a:pt x="2008" y="28"/>
                              <a:pt x="1860" y="26"/>
                              <a:pt x="1707" y="26"/>
                            </a:cubicBezTo>
                            <a:cubicBezTo>
                              <a:pt x="921" y="26"/>
                              <a:pt x="1" y="75"/>
                              <a:pt x="75" y="670"/>
                            </a:cubicBezTo>
                            <a:cubicBezTo>
                              <a:pt x="113" y="1133"/>
                              <a:pt x="406" y="1302"/>
                              <a:pt x="791" y="1302"/>
                            </a:cubicBezTo>
                            <a:cubicBezTo>
                              <a:pt x="1517" y="1302"/>
                              <a:pt x="2571" y="700"/>
                              <a:pt x="2862" y="337"/>
                            </a:cubicBezTo>
                            <a:lnTo>
                              <a:pt x="26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8676656" y="4922850"/>
                        <a:ext cx="37567" cy="53332"/>
                      </a:xfrm>
                      <a:custGeom>
                        <a:avLst/>
                        <a:gdLst/>
                        <a:ahLst/>
                        <a:cxnLst/>
                        <a:rect l="l" t="t" r="r" b="b"/>
                        <a:pathLst>
                          <a:path w="2402" h="3410" extrusionOk="0">
                            <a:moveTo>
                              <a:pt x="1402" y="1"/>
                            </a:moveTo>
                            <a:cubicBezTo>
                              <a:pt x="1316" y="1"/>
                              <a:pt x="1221" y="21"/>
                              <a:pt x="1116" y="65"/>
                            </a:cubicBezTo>
                            <a:cubicBezTo>
                              <a:pt x="1" y="511"/>
                              <a:pt x="1225" y="2740"/>
                              <a:pt x="1783" y="3297"/>
                            </a:cubicBezTo>
                            <a:lnTo>
                              <a:pt x="2117" y="3409"/>
                            </a:lnTo>
                            <a:cubicBezTo>
                              <a:pt x="2117" y="2793"/>
                              <a:pt x="2402" y="1"/>
                              <a:pt x="14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8712268" y="4996546"/>
                        <a:ext cx="55037" cy="22787"/>
                      </a:xfrm>
                      <a:custGeom>
                        <a:avLst/>
                        <a:gdLst/>
                        <a:ahLst/>
                        <a:cxnLst/>
                        <a:rect l="l" t="t" r="r" b="b"/>
                        <a:pathLst>
                          <a:path w="3519" h="1457" extrusionOk="0">
                            <a:moveTo>
                              <a:pt x="1470" y="1"/>
                            </a:moveTo>
                            <a:cubicBezTo>
                              <a:pt x="910" y="1"/>
                              <a:pt x="431" y="94"/>
                              <a:pt x="286" y="480"/>
                            </a:cubicBezTo>
                            <a:cubicBezTo>
                              <a:pt x="0" y="1215"/>
                              <a:pt x="267" y="1457"/>
                              <a:pt x="748" y="1457"/>
                            </a:cubicBezTo>
                            <a:cubicBezTo>
                              <a:pt x="1581" y="1457"/>
                              <a:pt x="3053" y="733"/>
                              <a:pt x="3406" y="592"/>
                            </a:cubicBezTo>
                            <a:lnTo>
                              <a:pt x="3519" y="35"/>
                            </a:lnTo>
                            <a:lnTo>
                              <a:pt x="3519" y="35"/>
                            </a:lnTo>
                            <a:cubicBezTo>
                              <a:pt x="3394" y="70"/>
                              <a:pt x="3234" y="83"/>
                              <a:pt x="3053" y="83"/>
                            </a:cubicBezTo>
                            <a:cubicBezTo>
                              <a:pt x="2594" y="83"/>
                              <a:pt x="1996" y="1"/>
                              <a:pt x="14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8788201" y="4986583"/>
                        <a:ext cx="41868" cy="43620"/>
                      </a:xfrm>
                      <a:custGeom>
                        <a:avLst/>
                        <a:gdLst/>
                        <a:ahLst/>
                        <a:cxnLst/>
                        <a:rect l="l" t="t" r="r" b="b"/>
                        <a:pathLst>
                          <a:path w="2677" h="2789" extrusionOk="0">
                            <a:moveTo>
                              <a:pt x="1115" y="1"/>
                            </a:moveTo>
                            <a:cubicBezTo>
                              <a:pt x="1" y="1"/>
                              <a:pt x="1" y="1895"/>
                              <a:pt x="224" y="2565"/>
                            </a:cubicBezTo>
                            <a:lnTo>
                              <a:pt x="336" y="2788"/>
                            </a:lnTo>
                            <a:cubicBezTo>
                              <a:pt x="558" y="2231"/>
                              <a:pt x="2676" y="1"/>
                              <a:pt x="1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8742892" y="5062422"/>
                        <a:ext cx="61027" cy="51456"/>
                      </a:xfrm>
                      <a:custGeom>
                        <a:avLst/>
                        <a:gdLst/>
                        <a:ahLst/>
                        <a:cxnLst/>
                        <a:rect l="l" t="t" r="r" b="b"/>
                        <a:pathLst>
                          <a:path w="3902" h="3290" extrusionOk="0">
                            <a:moveTo>
                              <a:pt x="1365" y="1"/>
                            </a:moveTo>
                            <a:cubicBezTo>
                              <a:pt x="1157" y="1"/>
                              <a:pt x="958" y="116"/>
                              <a:pt x="781" y="392"/>
                            </a:cubicBezTo>
                            <a:cubicBezTo>
                              <a:pt x="0" y="1618"/>
                              <a:pt x="3233" y="2845"/>
                              <a:pt x="3901" y="3290"/>
                            </a:cubicBezTo>
                            <a:lnTo>
                              <a:pt x="3791" y="2956"/>
                            </a:lnTo>
                            <a:cubicBezTo>
                              <a:pt x="3514" y="2498"/>
                              <a:pt x="2334" y="1"/>
                              <a:pt x="13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8814351" y="5085960"/>
                        <a:ext cx="36629" cy="64515"/>
                      </a:xfrm>
                      <a:custGeom>
                        <a:avLst/>
                        <a:gdLst/>
                        <a:ahLst/>
                        <a:cxnLst/>
                        <a:rect l="l" t="t" r="r" b="b"/>
                        <a:pathLst>
                          <a:path w="2342" h="4125" extrusionOk="0">
                            <a:moveTo>
                              <a:pt x="1004" y="0"/>
                            </a:moveTo>
                            <a:cubicBezTo>
                              <a:pt x="1" y="0"/>
                              <a:pt x="446" y="3233"/>
                              <a:pt x="558" y="3901"/>
                            </a:cubicBezTo>
                            <a:lnTo>
                              <a:pt x="558" y="4125"/>
                            </a:lnTo>
                            <a:cubicBezTo>
                              <a:pt x="671" y="3679"/>
                              <a:pt x="2342" y="0"/>
                              <a:pt x="10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8794582" y="5175733"/>
                        <a:ext cx="73836" cy="24477"/>
                      </a:xfrm>
                      <a:custGeom>
                        <a:avLst/>
                        <a:gdLst/>
                        <a:ahLst/>
                        <a:cxnLst/>
                        <a:rect l="l" t="t" r="r" b="b"/>
                        <a:pathLst>
                          <a:path w="4721" h="1565" extrusionOk="0">
                            <a:moveTo>
                              <a:pt x="611" y="0"/>
                            </a:moveTo>
                            <a:cubicBezTo>
                              <a:pt x="211" y="0"/>
                              <a:pt x="1" y="168"/>
                              <a:pt x="150" y="616"/>
                            </a:cubicBezTo>
                            <a:cubicBezTo>
                              <a:pt x="377" y="1295"/>
                              <a:pt x="1879" y="1564"/>
                              <a:pt x="3068" y="1564"/>
                            </a:cubicBezTo>
                            <a:cubicBezTo>
                              <a:pt x="3636" y="1564"/>
                              <a:pt x="4133" y="1503"/>
                              <a:pt x="4385" y="1395"/>
                            </a:cubicBezTo>
                            <a:lnTo>
                              <a:pt x="4721" y="1506"/>
                            </a:lnTo>
                            <a:cubicBezTo>
                              <a:pt x="4230" y="1261"/>
                              <a:pt x="1707" y="0"/>
                              <a:pt x="6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8878850" y="5156981"/>
                        <a:ext cx="33141" cy="51049"/>
                      </a:xfrm>
                      <a:custGeom>
                        <a:avLst/>
                        <a:gdLst/>
                        <a:ahLst/>
                        <a:cxnLst/>
                        <a:rect l="l" t="t" r="r" b="b"/>
                        <a:pathLst>
                          <a:path w="2119" h="3264" extrusionOk="0">
                            <a:moveTo>
                              <a:pt x="1054" y="1"/>
                            </a:moveTo>
                            <a:cubicBezTo>
                              <a:pt x="734" y="1"/>
                              <a:pt x="455" y="222"/>
                              <a:pt x="335" y="700"/>
                            </a:cubicBezTo>
                            <a:cubicBezTo>
                              <a:pt x="0" y="1480"/>
                              <a:pt x="1449" y="2928"/>
                              <a:pt x="1896" y="3263"/>
                            </a:cubicBezTo>
                            <a:lnTo>
                              <a:pt x="1896" y="3040"/>
                            </a:lnTo>
                            <a:cubicBezTo>
                              <a:pt x="1896" y="2483"/>
                              <a:pt x="2119" y="812"/>
                              <a:pt x="1896" y="476"/>
                            </a:cubicBezTo>
                            <a:cubicBezTo>
                              <a:pt x="1638" y="167"/>
                              <a:pt x="1331" y="1"/>
                              <a:pt x="10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8910224" y="5214974"/>
                        <a:ext cx="57555" cy="22584"/>
                      </a:xfrm>
                      <a:custGeom>
                        <a:avLst/>
                        <a:gdLst/>
                        <a:ahLst/>
                        <a:cxnLst/>
                        <a:rect l="l" t="t" r="r" b="b"/>
                        <a:pathLst>
                          <a:path w="3680" h="1444" extrusionOk="0">
                            <a:moveTo>
                              <a:pt x="3344" y="223"/>
                            </a:moveTo>
                            <a:cubicBezTo>
                              <a:pt x="2788" y="335"/>
                              <a:pt x="0" y="1"/>
                              <a:pt x="336" y="1002"/>
                            </a:cubicBezTo>
                            <a:cubicBezTo>
                              <a:pt x="433" y="1326"/>
                              <a:pt x="690" y="1443"/>
                              <a:pt x="1025" y="1443"/>
                            </a:cubicBezTo>
                            <a:cubicBezTo>
                              <a:pt x="1843" y="1443"/>
                              <a:pt x="3126" y="748"/>
                              <a:pt x="3680" y="668"/>
                            </a:cubicBezTo>
                            <a:lnTo>
                              <a:pt x="3344" y="223"/>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8998793" y="5193250"/>
                        <a:ext cx="21270" cy="51377"/>
                      </a:xfrm>
                      <a:custGeom>
                        <a:avLst/>
                        <a:gdLst/>
                        <a:ahLst/>
                        <a:cxnLst/>
                        <a:rect l="l" t="t" r="r" b="b"/>
                        <a:pathLst>
                          <a:path w="1360" h="3285" extrusionOk="0">
                            <a:moveTo>
                              <a:pt x="453" y="1"/>
                            </a:moveTo>
                            <a:cubicBezTo>
                              <a:pt x="0" y="1"/>
                              <a:pt x="5" y="2024"/>
                              <a:pt x="357" y="2727"/>
                            </a:cubicBezTo>
                            <a:lnTo>
                              <a:pt x="581" y="3284"/>
                            </a:lnTo>
                            <a:cubicBezTo>
                              <a:pt x="691" y="2614"/>
                              <a:pt x="1360" y="1388"/>
                              <a:pt x="915" y="497"/>
                            </a:cubicBezTo>
                            <a:cubicBezTo>
                              <a:pt x="727" y="145"/>
                              <a:pt x="573" y="1"/>
                              <a:pt x="4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8987454" y="5266352"/>
                        <a:ext cx="39600" cy="54959"/>
                      </a:xfrm>
                      <a:custGeom>
                        <a:avLst/>
                        <a:gdLst/>
                        <a:ahLst/>
                        <a:cxnLst/>
                        <a:rect l="l" t="t" r="r" b="b"/>
                        <a:pathLst>
                          <a:path w="2532" h="3514" extrusionOk="0">
                            <a:moveTo>
                              <a:pt x="227" y="0"/>
                            </a:moveTo>
                            <a:cubicBezTo>
                              <a:pt x="70" y="0"/>
                              <a:pt x="1" y="269"/>
                              <a:pt x="79" y="951"/>
                            </a:cubicBezTo>
                            <a:cubicBezTo>
                              <a:pt x="180" y="2154"/>
                              <a:pt x="1543" y="2726"/>
                              <a:pt x="2303" y="3235"/>
                            </a:cubicBezTo>
                            <a:lnTo>
                              <a:pt x="2303" y="3235"/>
                            </a:lnTo>
                            <a:cubicBezTo>
                              <a:pt x="1875" y="2270"/>
                              <a:pt x="682" y="0"/>
                              <a:pt x="227" y="0"/>
                            </a:cubicBezTo>
                            <a:close/>
                            <a:moveTo>
                              <a:pt x="2303" y="3235"/>
                            </a:moveTo>
                            <a:lnTo>
                              <a:pt x="2303" y="3235"/>
                            </a:lnTo>
                            <a:cubicBezTo>
                              <a:pt x="2353" y="3347"/>
                              <a:pt x="2392" y="3442"/>
                              <a:pt x="2419" y="3513"/>
                            </a:cubicBezTo>
                            <a:lnTo>
                              <a:pt x="2531" y="3403"/>
                            </a:lnTo>
                            <a:cubicBezTo>
                              <a:pt x="2464" y="3347"/>
                              <a:pt x="2387" y="3291"/>
                              <a:pt x="2303" y="323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 name="Google Shape;138;p2"/>
                <p:cNvGrpSpPr/>
                <p:nvPr/>
              </p:nvGrpSpPr>
              <p:grpSpPr>
                <a:xfrm>
                  <a:off x="-367675" y="3301156"/>
                  <a:ext cx="10194000" cy="3146384"/>
                  <a:chOff x="-367675" y="3301156"/>
                  <a:chExt cx="10194000" cy="3146384"/>
                </a:xfrm>
              </p:grpSpPr>
              <p:sp>
                <p:nvSpPr>
                  <p:cNvPr id="139" name="Google Shape;139;p2"/>
                  <p:cNvSpPr/>
                  <p:nvPr/>
                </p:nvSpPr>
                <p:spPr>
                  <a:xfrm>
                    <a:off x="-271188" y="4416931"/>
                    <a:ext cx="400" cy="16850"/>
                  </a:xfrm>
                  <a:custGeom>
                    <a:avLst/>
                    <a:gdLst/>
                    <a:ahLst/>
                    <a:cxnLst/>
                    <a:rect l="l" t="t" r="r" b="b"/>
                    <a:pathLst>
                      <a:path w="16" h="674" extrusionOk="0">
                        <a:moveTo>
                          <a:pt x="9" y="1"/>
                        </a:moveTo>
                        <a:cubicBezTo>
                          <a:pt x="6" y="161"/>
                          <a:pt x="6" y="324"/>
                          <a:pt x="3" y="487"/>
                        </a:cubicBezTo>
                        <a:lnTo>
                          <a:pt x="3" y="487"/>
                        </a:lnTo>
                        <a:cubicBezTo>
                          <a:pt x="7" y="325"/>
                          <a:pt x="13" y="164"/>
                          <a:pt x="15" y="1"/>
                        </a:cubicBezTo>
                        <a:close/>
                        <a:moveTo>
                          <a:pt x="3" y="487"/>
                        </a:moveTo>
                        <a:lnTo>
                          <a:pt x="3" y="487"/>
                        </a:lnTo>
                        <a:cubicBezTo>
                          <a:pt x="2" y="549"/>
                          <a:pt x="1" y="611"/>
                          <a:pt x="0" y="673"/>
                        </a:cubicBezTo>
                        <a:cubicBezTo>
                          <a:pt x="2" y="611"/>
                          <a:pt x="3" y="549"/>
                          <a:pt x="3" y="487"/>
                        </a:cubicBezTo>
                        <a:close/>
                      </a:path>
                    </a:pathLst>
                  </a:custGeom>
                  <a:solidFill>
                    <a:srgbClr val="FFAD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2"/>
                  <p:cNvGrpSpPr/>
                  <p:nvPr/>
                </p:nvGrpSpPr>
                <p:grpSpPr>
                  <a:xfrm>
                    <a:off x="-271532" y="3301156"/>
                    <a:ext cx="1461100" cy="3146384"/>
                    <a:chOff x="-271532" y="3301156"/>
                    <a:chExt cx="1461100" cy="3146384"/>
                  </a:xfrm>
                </p:grpSpPr>
                <p:grpSp>
                  <p:nvGrpSpPr>
                    <p:cNvPr id="141" name="Google Shape;141;p2"/>
                    <p:cNvGrpSpPr/>
                    <p:nvPr/>
                  </p:nvGrpSpPr>
                  <p:grpSpPr>
                    <a:xfrm>
                      <a:off x="-271532" y="4158406"/>
                      <a:ext cx="1461100" cy="2289134"/>
                      <a:chOff x="-271532" y="4158406"/>
                      <a:chExt cx="1461100" cy="2289134"/>
                    </a:xfrm>
                  </p:grpSpPr>
                  <p:sp>
                    <p:nvSpPr>
                      <p:cNvPr id="142" name="Google Shape;142;p2"/>
                      <p:cNvSpPr/>
                      <p:nvPr/>
                    </p:nvSpPr>
                    <p:spPr>
                      <a:xfrm>
                        <a:off x="-270813" y="4158406"/>
                        <a:ext cx="1122500" cy="258550"/>
                      </a:xfrm>
                      <a:custGeom>
                        <a:avLst/>
                        <a:gdLst/>
                        <a:ahLst/>
                        <a:cxnLst/>
                        <a:rect l="l" t="t" r="r" b="b"/>
                        <a:pathLst>
                          <a:path w="44900" h="10342" extrusionOk="0">
                            <a:moveTo>
                              <a:pt x="728" y="0"/>
                            </a:moveTo>
                            <a:cubicBezTo>
                              <a:pt x="294" y="3390"/>
                              <a:pt x="49" y="6843"/>
                              <a:pt x="0" y="10342"/>
                            </a:cubicBezTo>
                            <a:lnTo>
                              <a:pt x="39699" y="10342"/>
                            </a:lnTo>
                            <a:cubicBezTo>
                              <a:pt x="40050" y="9713"/>
                              <a:pt x="40441" y="9118"/>
                              <a:pt x="40886" y="8554"/>
                            </a:cubicBezTo>
                            <a:cubicBezTo>
                              <a:pt x="44899" y="3428"/>
                              <a:pt x="43114" y="1869"/>
                              <a:pt x="43114" y="1869"/>
                            </a:cubicBezTo>
                            <a:lnTo>
                              <a:pt x="7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271532" y="4415591"/>
                        <a:ext cx="1461100" cy="2031950"/>
                      </a:xfrm>
                      <a:custGeom>
                        <a:avLst/>
                        <a:gdLst/>
                        <a:ahLst/>
                        <a:cxnLst/>
                        <a:rect l="l" t="t" r="r" b="b"/>
                        <a:pathLst>
                          <a:path w="58444" h="81278" extrusionOk="0">
                            <a:moveTo>
                              <a:pt x="20" y="1"/>
                            </a:moveTo>
                            <a:cubicBezTo>
                              <a:pt x="15" y="111"/>
                              <a:pt x="15" y="223"/>
                              <a:pt x="15" y="337"/>
                            </a:cubicBezTo>
                            <a:cubicBezTo>
                              <a:pt x="15" y="448"/>
                              <a:pt x="15" y="563"/>
                              <a:pt x="10" y="674"/>
                            </a:cubicBezTo>
                            <a:cubicBezTo>
                              <a:pt x="6" y="895"/>
                              <a:pt x="1" y="1117"/>
                              <a:pt x="1" y="1344"/>
                            </a:cubicBezTo>
                            <a:cubicBezTo>
                              <a:pt x="1" y="1744"/>
                              <a:pt x="5" y="2146"/>
                              <a:pt x="10" y="2543"/>
                            </a:cubicBezTo>
                            <a:cubicBezTo>
                              <a:pt x="15" y="2936"/>
                              <a:pt x="19" y="3323"/>
                              <a:pt x="34" y="3715"/>
                            </a:cubicBezTo>
                            <a:cubicBezTo>
                              <a:pt x="61" y="4896"/>
                              <a:pt x="111" y="6073"/>
                              <a:pt x="185" y="7242"/>
                            </a:cubicBezTo>
                            <a:cubicBezTo>
                              <a:pt x="218" y="7739"/>
                              <a:pt x="255" y="8233"/>
                              <a:pt x="292" y="8727"/>
                            </a:cubicBezTo>
                            <a:cubicBezTo>
                              <a:pt x="2775" y="39875"/>
                              <a:pt x="20790" y="66640"/>
                              <a:pt x="46590" y="81278"/>
                            </a:cubicBezTo>
                            <a:cubicBezTo>
                              <a:pt x="51988" y="76409"/>
                              <a:pt x="57462" y="69378"/>
                              <a:pt x="57762" y="62483"/>
                            </a:cubicBezTo>
                            <a:cubicBezTo>
                              <a:pt x="58444" y="46614"/>
                              <a:pt x="54061" y="46924"/>
                              <a:pt x="47376" y="43914"/>
                            </a:cubicBezTo>
                            <a:cubicBezTo>
                              <a:pt x="40689" y="40905"/>
                              <a:pt x="39351" y="25187"/>
                              <a:pt x="38012" y="17832"/>
                            </a:cubicBezTo>
                            <a:cubicBezTo>
                              <a:pt x="36830" y="11320"/>
                              <a:pt x="37003" y="4815"/>
                              <a:pt x="39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2"/>
                    <p:cNvSpPr/>
                    <p:nvPr/>
                  </p:nvSpPr>
                  <p:spPr>
                    <a:xfrm>
                      <a:off x="-121038" y="3308156"/>
                      <a:ext cx="805450" cy="729900"/>
                    </a:xfrm>
                    <a:custGeom>
                      <a:avLst/>
                      <a:gdLst/>
                      <a:ahLst/>
                      <a:cxnLst/>
                      <a:rect l="l" t="t" r="r" b="b"/>
                      <a:pathLst>
                        <a:path w="32218" h="29196" extrusionOk="0">
                          <a:moveTo>
                            <a:pt x="12590" y="0"/>
                          </a:moveTo>
                          <a:cubicBezTo>
                            <a:pt x="9333" y="0"/>
                            <a:pt x="8046" y="3321"/>
                            <a:pt x="8046" y="3321"/>
                          </a:cubicBezTo>
                          <a:cubicBezTo>
                            <a:pt x="6792" y="2778"/>
                            <a:pt x="5728" y="2537"/>
                            <a:pt x="4813" y="2507"/>
                          </a:cubicBezTo>
                          <a:cubicBezTo>
                            <a:pt x="2995" y="5901"/>
                            <a:pt x="1387" y="9424"/>
                            <a:pt x="0" y="13057"/>
                          </a:cubicBezTo>
                          <a:lnTo>
                            <a:pt x="2573" y="24490"/>
                          </a:lnTo>
                          <a:cubicBezTo>
                            <a:pt x="5954" y="27977"/>
                            <a:pt x="10018" y="29196"/>
                            <a:pt x="13927" y="29196"/>
                          </a:cubicBezTo>
                          <a:cubicBezTo>
                            <a:pt x="19822" y="29196"/>
                            <a:pt x="25364" y="26422"/>
                            <a:pt x="27669" y="24474"/>
                          </a:cubicBezTo>
                          <a:cubicBezTo>
                            <a:pt x="31502" y="21234"/>
                            <a:pt x="28670" y="18495"/>
                            <a:pt x="28670" y="18495"/>
                          </a:cubicBezTo>
                          <a:cubicBezTo>
                            <a:pt x="31090" y="17311"/>
                            <a:pt x="32217" y="13550"/>
                            <a:pt x="29981" y="11616"/>
                          </a:cubicBezTo>
                          <a:cubicBezTo>
                            <a:pt x="29294" y="11020"/>
                            <a:pt x="28542" y="10813"/>
                            <a:pt x="27831" y="10813"/>
                          </a:cubicBezTo>
                          <a:cubicBezTo>
                            <a:pt x="26231" y="10813"/>
                            <a:pt x="24835" y="11858"/>
                            <a:pt x="24835" y="11858"/>
                          </a:cubicBezTo>
                          <a:cubicBezTo>
                            <a:pt x="24835" y="11858"/>
                            <a:pt x="27928" y="6562"/>
                            <a:pt x="25179" y="4452"/>
                          </a:cubicBezTo>
                          <a:cubicBezTo>
                            <a:pt x="24474" y="3911"/>
                            <a:pt x="23654" y="3710"/>
                            <a:pt x="22825" y="3710"/>
                          </a:cubicBezTo>
                          <a:cubicBezTo>
                            <a:pt x="20423" y="3710"/>
                            <a:pt x="17944" y="5399"/>
                            <a:pt x="17944" y="5399"/>
                          </a:cubicBezTo>
                          <a:cubicBezTo>
                            <a:pt x="17944" y="5399"/>
                            <a:pt x="17627" y="897"/>
                            <a:pt x="13614" y="104"/>
                          </a:cubicBezTo>
                          <a:cubicBezTo>
                            <a:pt x="13253" y="33"/>
                            <a:pt x="12912" y="0"/>
                            <a:pt x="125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263988" y="3709056"/>
                      <a:ext cx="1111825" cy="626950"/>
                    </a:xfrm>
                    <a:custGeom>
                      <a:avLst/>
                      <a:gdLst/>
                      <a:ahLst/>
                      <a:cxnLst/>
                      <a:rect l="l" t="t" r="r" b="b"/>
                      <a:pathLst>
                        <a:path w="44473" h="25078" extrusionOk="0">
                          <a:moveTo>
                            <a:pt x="32481" y="1"/>
                          </a:moveTo>
                          <a:lnTo>
                            <a:pt x="30870" y="5834"/>
                          </a:lnTo>
                          <a:lnTo>
                            <a:pt x="29443" y="5135"/>
                          </a:lnTo>
                          <a:lnTo>
                            <a:pt x="29629" y="7457"/>
                          </a:lnTo>
                          <a:cubicBezTo>
                            <a:pt x="26535" y="6282"/>
                            <a:pt x="13511" y="4634"/>
                            <a:pt x="3353" y="3446"/>
                          </a:cubicBezTo>
                          <a:cubicBezTo>
                            <a:pt x="3291" y="3666"/>
                            <a:pt x="3210" y="3887"/>
                            <a:pt x="3120" y="4108"/>
                          </a:cubicBezTo>
                          <a:cubicBezTo>
                            <a:pt x="1633" y="9233"/>
                            <a:pt x="577" y="14545"/>
                            <a:pt x="1" y="19997"/>
                          </a:cubicBezTo>
                          <a:cubicBezTo>
                            <a:pt x="7632" y="20353"/>
                            <a:pt x="16429" y="20731"/>
                            <a:pt x="16429" y="20731"/>
                          </a:cubicBezTo>
                          <a:lnTo>
                            <a:pt x="17766" y="24074"/>
                          </a:lnTo>
                          <a:lnTo>
                            <a:pt x="18435" y="20731"/>
                          </a:lnTo>
                          <a:lnTo>
                            <a:pt x="19772" y="25077"/>
                          </a:lnTo>
                          <a:lnTo>
                            <a:pt x="20776" y="20396"/>
                          </a:lnTo>
                          <a:lnTo>
                            <a:pt x="22448" y="23404"/>
                          </a:lnTo>
                          <a:lnTo>
                            <a:pt x="23116" y="21063"/>
                          </a:lnTo>
                          <a:cubicBezTo>
                            <a:pt x="23470" y="21014"/>
                            <a:pt x="24031" y="20993"/>
                            <a:pt x="24743" y="20993"/>
                          </a:cubicBezTo>
                          <a:cubicBezTo>
                            <a:pt x="28484" y="20993"/>
                            <a:pt x="36410" y="21568"/>
                            <a:pt x="40516" y="21568"/>
                          </a:cubicBezTo>
                          <a:cubicBezTo>
                            <a:pt x="41782" y="21568"/>
                            <a:pt x="42684" y="21514"/>
                            <a:pt x="42989" y="21370"/>
                          </a:cubicBezTo>
                          <a:cubicBezTo>
                            <a:pt x="44473" y="20677"/>
                            <a:pt x="42846" y="18391"/>
                            <a:pt x="40489" y="17516"/>
                          </a:cubicBezTo>
                          <a:cubicBezTo>
                            <a:pt x="38130" y="16640"/>
                            <a:pt x="37162" y="13375"/>
                            <a:pt x="37162" y="13375"/>
                          </a:cubicBezTo>
                          <a:lnTo>
                            <a:pt x="38833" y="11704"/>
                          </a:lnTo>
                          <a:lnTo>
                            <a:pt x="36188" y="10132"/>
                          </a:lnTo>
                          <a:lnTo>
                            <a:pt x="38165" y="6354"/>
                          </a:lnTo>
                          <a:lnTo>
                            <a:pt x="33735" y="8572"/>
                          </a:lnTo>
                          <a:lnTo>
                            <a:pt x="34486" y="2341"/>
                          </a:lnTo>
                          <a:lnTo>
                            <a:pt x="32481" y="7357"/>
                          </a:lnTo>
                          <a:lnTo>
                            <a:pt x="3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275987" y="3941506"/>
                      <a:ext cx="260825" cy="193225"/>
                    </a:xfrm>
                    <a:custGeom>
                      <a:avLst/>
                      <a:gdLst/>
                      <a:ahLst/>
                      <a:cxnLst/>
                      <a:rect l="l" t="t" r="r" b="b"/>
                      <a:pathLst>
                        <a:path w="10433" h="7729" extrusionOk="0">
                          <a:moveTo>
                            <a:pt x="6765" y="0"/>
                          </a:moveTo>
                          <a:cubicBezTo>
                            <a:pt x="4577" y="0"/>
                            <a:pt x="1740" y="1737"/>
                            <a:pt x="1740" y="1737"/>
                          </a:cubicBezTo>
                          <a:cubicBezTo>
                            <a:pt x="1740" y="1737"/>
                            <a:pt x="1" y="3692"/>
                            <a:pt x="1121" y="6309"/>
                          </a:cubicBezTo>
                          <a:cubicBezTo>
                            <a:pt x="1546" y="7302"/>
                            <a:pt x="2875" y="7729"/>
                            <a:pt x="4404" y="7729"/>
                          </a:cubicBezTo>
                          <a:cubicBezTo>
                            <a:pt x="6907" y="7729"/>
                            <a:pt x="9946" y="6586"/>
                            <a:pt x="10432" y="4914"/>
                          </a:cubicBezTo>
                          <a:cubicBezTo>
                            <a:pt x="10432" y="4914"/>
                            <a:pt x="10301" y="1803"/>
                            <a:pt x="8259" y="400"/>
                          </a:cubicBezTo>
                          <a:cubicBezTo>
                            <a:pt x="7842" y="114"/>
                            <a:pt x="7325" y="0"/>
                            <a:pt x="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246813" y="3485181"/>
                      <a:ext cx="512250" cy="670750"/>
                    </a:xfrm>
                    <a:custGeom>
                      <a:avLst/>
                      <a:gdLst/>
                      <a:ahLst/>
                      <a:cxnLst/>
                      <a:rect l="l" t="t" r="r" b="b"/>
                      <a:pathLst>
                        <a:path w="20490" h="26830" extrusionOk="0">
                          <a:moveTo>
                            <a:pt x="10275" y="0"/>
                          </a:moveTo>
                          <a:cubicBezTo>
                            <a:pt x="9071" y="0"/>
                            <a:pt x="7918" y="526"/>
                            <a:pt x="6975" y="1150"/>
                          </a:cubicBezTo>
                          <a:cubicBezTo>
                            <a:pt x="3702" y="8336"/>
                            <a:pt x="1332" y="16020"/>
                            <a:pt x="0" y="24054"/>
                          </a:cubicBezTo>
                          <a:cubicBezTo>
                            <a:pt x="201" y="24090"/>
                            <a:pt x="412" y="24123"/>
                            <a:pt x="648" y="24134"/>
                          </a:cubicBezTo>
                          <a:cubicBezTo>
                            <a:pt x="648" y="24134"/>
                            <a:pt x="2063" y="26156"/>
                            <a:pt x="7013" y="26156"/>
                          </a:cubicBezTo>
                          <a:cubicBezTo>
                            <a:pt x="7260" y="26156"/>
                            <a:pt x="7517" y="26151"/>
                            <a:pt x="7783" y="26140"/>
                          </a:cubicBezTo>
                          <a:cubicBezTo>
                            <a:pt x="7783" y="26140"/>
                            <a:pt x="9794" y="26829"/>
                            <a:pt x="11905" y="26829"/>
                          </a:cubicBezTo>
                          <a:cubicBezTo>
                            <a:pt x="13291" y="26829"/>
                            <a:pt x="14720" y="26532"/>
                            <a:pt x="15651" y="25548"/>
                          </a:cubicBezTo>
                          <a:cubicBezTo>
                            <a:pt x="15651" y="25548"/>
                            <a:pt x="20489" y="23018"/>
                            <a:pt x="19821" y="17892"/>
                          </a:cubicBezTo>
                          <a:cubicBezTo>
                            <a:pt x="19151" y="12765"/>
                            <a:pt x="13133" y="12366"/>
                            <a:pt x="13133" y="12366"/>
                          </a:cubicBezTo>
                          <a:cubicBezTo>
                            <a:pt x="13133" y="12366"/>
                            <a:pt x="18261" y="8530"/>
                            <a:pt x="14249" y="2511"/>
                          </a:cubicBezTo>
                          <a:cubicBezTo>
                            <a:pt x="13004" y="644"/>
                            <a:pt x="11608" y="0"/>
                            <a:pt x="10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265437" y="3301156"/>
                      <a:ext cx="336675" cy="846350"/>
                    </a:xfrm>
                    <a:custGeom>
                      <a:avLst/>
                      <a:gdLst/>
                      <a:ahLst/>
                      <a:cxnLst/>
                      <a:rect l="l" t="t" r="r" b="b"/>
                      <a:pathLst>
                        <a:path w="13467" h="33854" extrusionOk="0">
                          <a:moveTo>
                            <a:pt x="6198" y="1"/>
                          </a:moveTo>
                          <a:cubicBezTo>
                            <a:pt x="6197" y="2"/>
                            <a:pt x="0" y="8145"/>
                            <a:pt x="1917" y="33853"/>
                          </a:cubicBezTo>
                          <a:cubicBezTo>
                            <a:pt x="1917" y="33853"/>
                            <a:pt x="13466" y="17570"/>
                            <a:pt x="61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726487" y="4165206"/>
                      <a:ext cx="53525" cy="51525"/>
                    </a:xfrm>
                    <a:custGeom>
                      <a:avLst/>
                      <a:gdLst/>
                      <a:ahLst/>
                      <a:cxnLst/>
                      <a:rect l="l" t="t" r="r" b="b"/>
                      <a:pathLst>
                        <a:path w="2141" h="2061" extrusionOk="0">
                          <a:moveTo>
                            <a:pt x="1324" y="1"/>
                          </a:moveTo>
                          <a:cubicBezTo>
                            <a:pt x="1183" y="1"/>
                            <a:pt x="1044" y="58"/>
                            <a:pt x="931" y="151"/>
                          </a:cubicBezTo>
                          <a:cubicBezTo>
                            <a:pt x="886" y="140"/>
                            <a:pt x="840" y="134"/>
                            <a:pt x="793" y="134"/>
                          </a:cubicBezTo>
                          <a:cubicBezTo>
                            <a:pt x="653" y="134"/>
                            <a:pt x="509" y="185"/>
                            <a:pt x="392" y="292"/>
                          </a:cubicBezTo>
                          <a:cubicBezTo>
                            <a:pt x="256" y="417"/>
                            <a:pt x="195" y="585"/>
                            <a:pt x="199" y="747"/>
                          </a:cubicBezTo>
                          <a:cubicBezTo>
                            <a:pt x="77" y="868"/>
                            <a:pt x="1" y="1030"/>
                            <a:pt x="12" y="1204"/>
                          </a:cubicBezTo>
                          <a:cubicBezTo>
                            <a:pt x="25" y="1408"/>
                            <a:pt x="156" y="1561"/>
                            <a:pt x="332" y="1628"/>
                          </a:cubicBezTo>
                          <a:cubicBezTo>
                            <a:pt x="358" y="1815"/>
                            <a:pt x="474" y="1979"/>
                            <a:pt x="667" y="2038"/>
                          </a:cubicBezTo>
                          <a:cubicBezTo>
                            <a:pt x="717" y="2053"/>
                            <a:pt x="767" y="2061"/>
                            <a:pt x="817" y="2061"/>
                          </a:cubicBezTo>
                          <a:cubicBezTo>
                            <a:pt x="958" y="2061"/>
                            <a:pt x="1096" y="2004"/>
                            <a:pt x="1209" y="1910"/>
                          </a:cubicBezTo>
                          <a:cubicBezTo>
                            <a:pt x="1254" y="1921"/>
                            <a:pt x="1300" y="1926"/>
                            <a:pt x="1347" y="1926"/>
                          </a:cubicBezTo>
                          <a:cubicBezTo>
                            <a:pt x="1487" y="1926"/>
                            <a:pt x="1631" y="1876"/>
                            <a:pt x="1748" y="1769"/>
                          </a:cubicBezTo>
                          <a:cubicBezTo>
                            <a:pt x="1884" y="1644"/>
                            <a:pt x="1946" y="1476"/>
                            <a:pt x="1942" y="1313"/>
                          </a:cubicBezTo>
                          <a:cubicBezTo>
                            <a:pt x="2064" y="1192"/>
                            <a:pt x="2140" y="1031"/>
                            <a:pt x="2129" y="857"/>
                          </a:cubicBezTo>
                          <a:cubicBezTo>
                            <a:pt x="2115" y="652"/>
                            <a:pt x="1984" y="501"/>
                            <a:pt x="1808" y="433"/>
                          </a:cubicBezTo>
                          <a:cubicBezTo>
                            <a:pt x="1785" y="246"/>
                            <a:pt x="1667" y="82"/>
                            <a:pt x="1473" y="23"/>
                          </a:cubicBezTo>
                          <a:cubicBezTo>
                            <a:pt x="1424" y="8"/>
                            <a:pt x="1374" y="1"/>
                            <a:pt x="1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741837" y="4180556"/>
                      <a:ext cx="20925" cy="18825"/>
                    </a:xfrm>
                    <a:custGeom>
                      <a:avLst/>
                      <a:gdLst/>
                      <a:ahLst/>
                      <a:cxnLst/>
                      <a:rect l="l" t="t" r="r" b="b"/>
                      <a:pathLst>
                        <a:path w="837" h="753" extrusionOk="0">
                          <a:moveTo>
                            <a:pt x="419" y="0"/>
                          </a:moveTo>
                          <a:cubicBezTo>
                            <a:pt x="328" y="0"/>
                            <a:pt x="237" y="33"/>
                            <a:pt x="165" y="99"/>
                          </a:cubicBezTo>
                          <a:cubicBezTo>
                            <a:pt x="11" y="241"/>
                            <a:pt x="1" y="478"/>
                            <a:pt x="142" y="631"/>
                          </a:cubicBezTo>
                          <a:cubicBezTo>
                            <a:pt x="216" y="712"/>
                            <a:pt x="317" y="753"/>
                            <a:pt x="418" y="753"/>
                          </a:cubicBezTo>
                          <a:cubicBezTo>
                            <a:pt x="509" y="753"/>
                            <a:pt x="600" y="720"/>
                            <a:pt x="673" y="653"/>
                          </a:cubicBezTo>
                          <a:cubicBezTo>
                            <a:pt x="826" y="513"/>
                            <a:pt x="836" y="274"/>
                            <a:pt x="696" y="121"/>
                          </a:cubicBezTo>
                          <a:cubicBezTo>
                            <a:pt x="621" y="41"/>
                            <a:pt x="520"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783687" y="4209406"/>
                      <a:ext cx="33675" cy="29050"/>
                    </a:xfrm>
                    <a:custGeom>
                      <a:avLst/>
                      <a:gdLst/>
                      <a:ahLst/>
                      <a:cxnLst/>
                      <a:rect l="l" t="t" r="r" b="b"/>
                      <a:pathLst>
                        <a:path w="1347" h="1162" extrusionOk="0">
                          <a:moveTo>
                            <a:pt x="893" y="1"/>
                          </a:moveTo>
                          <a:cubicBezTo>
                            <a:pt x="834" y="1"/>
                            <a:pt x="774" y="15"/>
                            <a:pt x="719" y="42"/>
                          </a:cubicBezTo>
                          <a:cubicBezTo>
                            <a:pt x="669" y="16"/>
                            <a:pt x="613" y="2"/>
                            <a:pt x="554" y="2"/>
                          </a:cubicBezTo>
                          <a:cubicBezTo>
                            <a:pt x="496" y="2"/>
                            <a:pt x="437" y="16"/>
                            <a:pt x="381" y="47"/>
                          </a:cubicBezTo>
                          <a:cubicBezTo>
                            <a:pt x="282" y="101"/>
                            <a:pt x="222" y="190"/>
                            <a:pt x="201" y="287"/>
                          </a:cubicBezTo>
                          <a:cubicBezTo>
                            <a:pt x="112" y="340"/>
                            <a:pt x="42" y="425"/>
                            <a:pt x="23" y="528"/>
                          </a:cubicBezTo>
                          <a:cubicBezTo>
                            <a:pt x="1" y="652"/>
                            <a:pt x="57" y="760"/>
                            <a:pt x="150" y="825"/>
                          </a:cubicBezTo>
                          <a:cubicBezTo>
                            <a:pt x="139" y="941"/>
                            <a:pt x="182" y="1053"/>
                            <a:pt x="289" y="1117"/>
                          </a:cubicBezTo>
                          <a:cubicBezTo>
                            <a:pt x="340" y="1147"/>
                            <a:pt x="397" y="1162"/>
                            <a:pt x="454" y="1162"/>
                          </a:cubicBezTo>
                          <a:cubicBezTo>
                            <a:pt x="513" y="1162"/>
                            <a:pt x="572" y="1147"/>
                            <a:pt x="627" y="1121"/>
                          </a:cubicBezTo>
                          <a:cubicBezTo>
                            <a:pt x="677" y="1147"/>
                            <a:pt x="734" y="1162"/>
                            <a:pt x="792" y="1162"/>
                          </a:cubicBezTo>
                          <a:cubicBezTo>
                            <a:pt x="850" y="1162"/>
                            <a:pt x="909" y="1147"/>
                            <a:pt x="965" y="1117"/>
                          </a:cubicBezTo>
                          <a:cubicBezTo>
                            <a:pt x="1065" y="1064"/>
                            <a:pt x="1124" y="974"/>
                            <a:pt x="1147" y="876"/>
                          </a:cubicBezTo>
                          <a:cubicBezTo>
                            <a:pt x="1236" y="823"/>
                            <a:pt x="1305" y="738"/>
                            <a:pt x="1324" y="634"/>
                          </a:cubicBezTo>
                          <a:cubicBezTo>
                            <a:pt x="1346" y="511"/>
                            <a:pt x="1291" y="401"/>
                            <a:pt x="1196" y="338"/>
                          </a:cubicBezTo>
                          <a:cubicBezTo>
                            <a:pt x="1209" y="223"/>
                            <a:pt x="1164" y="108"/>
                            <a:pt x="1059" y="46"/>
                          </a:cubicBezTo>
                          <a:cubicBezTo>
                            <a:pt x="1008" y="15"/>
                            <a:pt x="951" y="1"/>
                            <a:pt x="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793587" y="4217456"/>
                      <a:ext cx="13075" cy="11450"/>
                    </a:xfrm>
                    <a:custGeom>
                      <a:avLst/>
                      <a:gdLst/>
                      <a:ahLst/>
                      <a:cxnLst/>
                      <a:rect l="l" t="t" r="r" b="b"/>
                      <a:pathLst>
                        <a:path w="523" h="458" extrusionOk="0">
                          <a:moveTo>
                            <a:pt x="262" y="0"/>
                          </a:moveTo>
                          <a:cubicBezTo>
                            <a:pt x="225" y="0"/>
                            <a:pt x="187" y="10"/>
                            <a:pt x="152" y="29"/>
                          </a:cubicBezTo>
                          <a:cubicBezTo>
                            <a:pt x="41" y="88"/>
                            <a:pt x="0" y="228"/>
                            <a:pt x="61" y="338"/>
                          </a:cubicBezTo>
                          <a:cubicBezTo>
                            <a:pt x="103" y="415"/>
                            <a:pt x="181" y="458"/>
                            <a:pt x="262" y="458"/>
                          </a:cubicBezTo>
                          <a:cubicBezTo>
                            <a:pt x="299" y="458"/>
                            <a:pt x="337" y="449"/>
                            <a:pt x="372" y="429"/>
                          </a:cubicBezTo>
                          <a:cubicBezTo>
                            <a:pt x="481" y="369"/>
                            <a:pt x="522" y="230"/>
                            <a:pt x="461" y="119"/>
                          </a:cubicBezTo>
                          <a:cubicBezTo>
                            <a:pt x="420" y="43"/>
                            <a:pt x="343" y="0"/>
                            <a:pt x="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77662" y="4205706"/>
                      <a:ext cx="28625" cy="27675"/>
                    </a:xfrm>
                    <a:custGeom>
                      <a:avLst/>
                      <a:gdLst/>
                      <a:ahLst/>
                      <a:cxnLst/>
                      <a:rect l="l" t="t" r="r" b="b"/>
                      <a:pathLst>
                        <a:path w="1145" h="1107" extrusionOk="0">
                          <a:moveTo>
                            <a:pt x="705" y="0"/>
                          </a:moveTo>
                          <a:cubicBezTo>
                            <a:pt x="627" y="0"/>
                            <a:pt x="551" y="33"/>
                            <a:pt x="489" y="85"/>
                          </a:cubicBezTo>
                          <a:cubicBezTo>
                            <a:pt x="467" y="80"/>
                            <a:pt x="445" y="78"/>
                            <a:pt x="422" y="78"/>
                          </a:cubicBezTo>
                          <a:cubicBezTo>
                            <a:pt x="345" y="78"/>
                            <a:pt x="266" y="106"/>
                            <a:pt x="203" y="166"/>
                          </a:cubicBezTo>
                          <a:cubicBezTo>
                            <a:pt x="132" y="234"/>
                            <a:pt x="100" y="325"/>
                            <a:pt x="104" y="410"/>
                          </a:cubicBezTo>
                          <a:cubicBezTo>
                            <a:pt x="40" y="475"/>
                            <a:pt x="1" y="564"/>
                            <a:pt x="9" y="656"/>
                          </a:cubicBezTo>
                          <a:cubicBezTo>
                            <a:pt x="18" y="766"/>
                            <a:pt x="90" y="845"/>
                            <a:pt x="185" y="880"/>
                          </a:cubicBezTo>
                          <a:cubicBezTo>
                            <a:pt x="201" y="980"/>
                            <a:pt x="263" y="1067"/>
                            <a:pt x="367" y="1096"/>
                          </a:cubicBezTo>
                          <a:cubicBezTo>
                            <a:pt x="393" y="1103"/>
                            <a:pt x="419" y="1107"/>
                            <a:pt x="444" y="1107"/>
                          </a:cubicBezTo>
                          <a:cubicBezTo>
                            <a:pt x="521" y="1107"/>
                            <a:pt x="596" y="1075"/>
                            <a:pt x="656" y="1022"/>
                          </a:cubicBezTo>
                          <a:cubicBezTo>
                            <a:pt x="679" y="1027"/>
                            <a:pt x="702" y="1030"/>
                            <a:pt x="725" y="1030"/>
                          </a:cubicBezTo>
                          <a:cubicBezTo>
                            <a:pt x="802" y="1030"/>
                            <a:pt x="880" y="1002"/>
                            <a:pt x="943" y="941"/>
                          </a:cubicBezTo>
                          <a:cubicBezTo>
                            <a:pt x="1015" y="874"/>
                            <a:pt x="1045" y="783"/>
                            <a:pt x="1041" y="696"/>
                          </a:cubicBezTo>
                          <a:cubicBezTo>
                            <a:pt x="1107" y="630"/>
                            <a:pt x="1145" y="542"/>
                            <a:pt x="1137" y="450"/>
                          </a:cubicBezTo>
                          <a:cubicBezTo>
                            <a:pt x="1127" y="341"/>
                            <a:pt x="1057" y="260"/>
                            <a:pt x="961" y="228"/>
                          </a:cubicBezTo>
                          <a:cubicBezTo>
                            <a:pt x="945" y="127"/>
                            <a:pt x="883" y="41"/>
                            <a:pt x="779" y="11"/>
                          </a:cubicBezTo>
                          <a:cubicBezTo>
                            <a:pt x="755" y="4"/>
                            <a:pt x="730" y="0"/>
                            <a:pt x="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85887" y="4213956"/>
                      <a:ext cx="11075" cy="10100"/>
                    </a:xfrm>
                    <a:custGeom>
                      <a:avLst/>
                      <a:gdLst/>
                      <a:ahLst/>
                      <a:cxnLst/>
                      <a:rect l="l" t="t" r="r" b="b"/>
                      <a:pathLst>
                        <a:path w="443" h="404" extrusionOk="0">
                          <a:moveTo>
                            <a:pt x="223" y="1"/>
                          </a:moveTo>
                          <a:cubicBezTo>
                            <a:pt x="173" y="1"/>
                            <a:pt x="123" y="20"/>
                            <a:pt x="84" y="57"/>
                          </a:cubicBezTo>
                          <a:cubicBezTo>
                            <a:pt x="3" y="134"/>
                            <a:pt x="1" y="261"/>
                            <a:pt x="76" y="341"/>
                          </a:cubicBezTo>
                          <a:cubicBezTo>
                            <a:pt x="115" y="382"/>
                            <a:pt x="168" y="403"/>
                            <a:pt x="221" y="403"/>
                          </a:cubicBezTo>
                          <a:cubicBezTo>
                            <a:pt x="271" y="403"/>
                            <a:pt x="321" y="385"/>
                            <a:pt x="360" y="348"/>
                          </a:cubicBezTo>
                          <a:cubicBezTo>
                            <a:pt x="441" y="271"/>
                            <a:pt x="443" y="144"/>
                            <a:pt x="368" y="64"/>
                          </a:cubicBezTo>
                          <a:cubicBezTo>
                            <a:pt x="329" y="22"/>
                            <a:pt x="276"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246813" y="3485181"/>
                      <a:ext cx="512250" cy="670750"/>
                    </a:xfrm>
                    <a:custGeom>
                      <a:avLst/>
                      <a:gdLst/>
                      <a:ahLst/>
                      <a:cxnLst/>
                      <a:rect l="l" t="t" r="r" b="b"/>
                      <a:pathLst>
                        <a:path w="20490" h="26830" extrusionOk="0">
                          <a:moveTo>
                            <a:pt x="10275" y="0"/>
                          </a:moveTo>
                          <a:cubicBezTo>
                            <a:pt x="9071" y="0"/>
                            <a:pt x="7918" y="526"/>
                            <a:pt x="6975" y="1150"/>
                          </a:cubicBezTo>
                          <a:cubicBezTo>
                            <a:pt x="3702" y="8336"/>
                            <a:pt x="1332" y="16020"/>
                            <a:pt x="0" y="24054"/>
                          </a:cubicBezTo>
                          <a:cubicBezTo>
                            <a:pt x="201" y="24090"/>
                            <a:pt x="412" y="24123"/>
                            <a:pt x="648" y="24134"/>
                          </a:cubicBezTo>
                          <a:cubicBezTo>
                            <a:pt x="648" y="24134"/>
                            <a:pt x="2063" y="26156"/>
                            <a:pt x="7013" y="26156"/>
                          </a:cubicBezTo>
                          <a:cubicBezTo>
                            <a:pt x="7260" y="26156"/>
                            <a:pt x="7517" y="26151"/>
                            <a:pt x="7783" y="26140"/>
                          </a:cubicBezTo>
                          <a:cubicBezTo>
                            <a:pt x="7783" y="26140"/>
                            <a:pt x="9794" y="26829"/>
                            <a:pt x="11905" y="26829"/>
                          </a:cubicBezTo>
                          <a:cubicBezTo>
                            <a:pt x="13291" y="26829"/>
                            <a:pt x="14720" y="26532"/>
                            <a:pt x="15651" y="25548"/>
                          </a:cubicBezTo>
                          <a:cubicBezTo>
                            <a:pt x="15651" y="25548"/>
                            <a:pt x="20489" y="23018"/>
                            <a:pt x="19821" y="17892"/>
                          </a:cubicBezTo>
                          <a:cubicBezTo>
                            <a:pt x="19151" y="12765"/>
                            <a:pt x="13133" y="12366"/>
                            <a:pt x="13133" y="12366"/>
                          </a:cubicBezTo>
                          <a:cubicBezTo>
                            <a:pt x="13133" y="12366"/>
                            <a:pt x="18261" y="8530"/>
                            <a:pt x="14249" y="2511"/>
                          </a:cubicBezTo>
                          <a:cubicBezTo>
                            <a:pt x="13004" y="644"/>
                            <a:pt x="11608" y="0"/>
                            <a:pt x="1027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rot="-319135">
                      <a:off x="84998" y="3472652"/>
                      <a:ext cx="223501" cy="683279"/>
                    </a:xfrm>
                    <a:custGeom>
                      <a:avLst/>
                      <a:gdLst/>
                      <a:ahLst/>
                      <a:cxnLst/>
                      <a:rect l="l" t="t" r="r" b="b"/>
                      <a:pathLst>
                        <a:path w="8940" h="27331" extrusionOk="0">
                          <a:moveTo>
                            <a:pt x="7068" y="1"/>
                          </a:moveTo>
                          <a:cubicBezTo>
                            <a:pt x="7067" y="1"/>
                            <a:pt x="1" y="7602"/>
                            <a:pt x="8939" y="27331"/>
                          </a:cubicBezTo>
                          <a:cubicBezTo>
                            <a:pt x="8939" y="27331"/>
                            <a:pt x="8929" y="9274"/>
                            <a:pt x="70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235412" y="4042906"/>
                      <a:ext cx="418400" cy="158450"/>
                    </a:xfrm>
                    <a:custGeom>
                      <a:avLst/>
                      <a:gdLst/>
                      <a:ahLst/>
                      <a:cxnLst/>
                      <a:rect l="l" t="t" r="r" b="b"/>
                      <a:pathLst>
                        <a:path w="16736" h="6338" extrusionOk="0">
                          <a:moveTo>
                            <a:pt x="11567" y="1"/>
                          </a:moveTo>
                          <a:cubicBezTo>
                            <a:pt x="9899" y="1"/>
                            <a:pt x="9348" y="428"/>
                            <a:pt x="8071" y="428"/>
                          </a:cubicBezTo>
                          <a:cubicBezTo>
                            <a:pt x="7653" y="428"/>
                            <a:pt x="7158" y="383"/>
                            <a:pt x="6521" y="261"/>
                          </a:cubicBezTo>
                          <a:cubicBezTo>
                            <a:pt x="6085" y="179"/>
                            <a:pt x="5622" y="139"/>
                            <a:pt x="5157" y="139"/>
                          </a:cubicBezTo>
                          <a:cubicBezTo>
                            <a:pt x="2614" y="139"/>
                            <a:pt x="0" y="1311"/>
                            <a:pt x="1310" y="2942"/>
                          </a:cubicBezTo>
                          <a:cubicBezTo>
                            <a:pt x="1310" y="2942"/>
                            <a:pt x="2358" y="4871"/>
                            <a:pt x="6370" y="5707"/>
                          </a:cubicBezTo>
                          <a:cubicBezTo>
                            <a:pt x="8231" y="6094"/>
                            <a:pt x="9444" y="6338"/>
                            <a:pt x="10478" y="6338"/>
                          </a:cubicBezTo>
                          <a:cubicBezTo>
                            <a:pt x="11673" y="6338"/>
                            <a:pt x="12627" y="6012"/>
                            <a:pt x="14061" y="5205"/>
                          </a:cubicBezTo>
                          <a:cubicBezTo>
                            <a:pt x="16736" y="3700"/>
                            <a:pt x="15065" y="189"/>
                            <a:pt x="12221" y="21"/>
                          </a:cubicBezTo>
                          <a:cubicBezTo>
                            <a:pt x="11985" y="7"/>
                            <a:pt x="11768" y="1"/>
                            <a:pt x="11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46137" y="4025456"/>
                      <a:ext cx="208500" cy="120350"/>
                    </a:xfrm>
                    <a:custGeom>
                      <a:avLst/>
                      <a:gdLst/>
                      <a:ahLst/>
                      <a:cxnLst/>
                      <a:rect l="l" t="t" r="r" b="b"/>
                      <a:pathLst>
                        <a:path w="8340" h="4814" extrusionOk="0">
                          <a:moveTo>
                            <a:pt x="4454" y="1"/>
                          </a:moveTo>
                          <a:cubicBezTo>
                            <a:pt x="4008" y="1"/>
                            <a:pt x="2023" y="29"/>
                            <a:pt x="1664" y="525"/>
                          </a:cubicBezTo>
                          <a:cubicBezTo>
                            <a:pt x="1258" y="1084"/>
                            <a:pt x="0" y="3958"/>
                            <a:pt x="1140" y="4713"/>
                          </a:cubicBezTo>
                          <a:cubicBezTo>
                            <a:pt x="1140" y="4713"/>
                            <a:pt x="1896" y="4813"/>
                            <a:pt x="2962" y="4813"/>
                          </a:cubicBezTo>
                          <a:cubicBezTo>
                            <a:pt x="3850" y="4813"/>
                            <a:pt x="4953" y="4744"/>
                            <a:pt x="6011" y="4489"/>
                          </a:cubicBezTo>
                          <a:cubicBezTo>
                            <a:pt x="8340" y="3928"/>
                            <a:pt x="4543" y="1"/>
                            <a:pt x="4543" y="1"/>
                          </a:cubicBezTo>
                          <a:cubicBezTo>
                            <a:pt x="4543" y="1"/>
                            <a:pt x="4511" y="1"/>
                            <a:pt x="44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2"/>
                  <p:cNvSpPr/>
                  <p:nvPr/>
                </p:nvSpPr>
                <p:spPr>
                  <a:xfrm>
                    <a:off x="-367675" y="4351400"/>
                    <a:ext cx="10194000" cy="935700"/>
                  </a:xfrm>
                  <a:prstGeom prst="doubleWave">
                    <a:avLst>
                      <a:gd name="adj1" fmla="val 6250"/>
                      <a:gd name="adj2" fmla="val -222"/>
                    </a:avLst>
                  </a:pr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 name="Google Shape;160;p2"/>
              <p:cNvGrpSpPr/>
              <p:nvPr/>
            </p:nvGrpSpPr>
            <p:grpSpPr>
              <a:xfrm>
                <a:off x="2169313" y="4473844"/>
                <a:ext cx="822600" cy="370431"/>
                <a:chOff x="2169313" y="5452144"/>
                <a:chExt cx="822600" cy="370431"/>
              </a:xfrm>
            </p:grpSpPr>
            <p:sp>
              <p:nvSpPr>
                <p:cNvPr id="161" name="Google Shape;161;p2"/>
                <p:cNvSpPr/>
                <p:nvPr/>
              </p:nvSpPr>
              <p:spPr>
                <a:xfrm>
                  <a:off x="2169313" y="5452144"/>
                  <a:ext cx="304725" cy="169325"/>
                </a:xfrm>
                <a:custGeom>
                  <a:avLst/>
                  <a:gdLst/>
                  <a:ahLst/>
                  <a:cxnLst/>
                  <a:rect l="l" t="t" r="r" b="b"/>
                  <a:pathLst>
                    <a:path w="12189" h="6773" extrusionOk="0">
                      <a:moveTo>
                        <a:pt x="508" y="0"/>
                      </a:moveTo>
                      <a:cubicBezTo>
                        <a:pt x="508" y="1"/>
                        <a:pt x="1" y="4572"/>
                        <a:pt x="4402" y="6773"/>
                      </a:cubicBezTo>
                      <a:lnTo>
                        <a:pt x="12189" y="6773"/>
                      </a:lnTo>
                      <a:lnTo>
                        <a:pt x="5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2171388" y="5619063"/>
                  <a:ext cx="304750" cy="169300"/>
                </a:xfrm>
                <a:custGeom>
                  <a:avLst/>
                  <a:gdLst/>
                  <a:ahLst/>
                  <a:cxnLst/>
                  <a:rect l="l" t="t" r="r" b="b"/>
                  <a:pathLst>
                    <a:path w="12190" h="6772" extrusionOk="0">
                      <a:moveTo>
                        <a:pt x="4402" y="1"/>
                      </a:moveTo>
                      <a:cubicBezTo>
                        <a:pt x="0" y="2200"/>
                        <a:pt x="509" y="6772"/>
                        <a:pt x="509" y="6772"/>
                      </a:cubicBezTo>
                      <a:lnTo>
                        <a:pt x="121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2377238" y="5457450"/>
                  <a:ext cx="579800" cy="322325"/>
                </a:xfrm>
                <a:custGeom>
                  <a:avLst/>
                  <a:gdLst/>
                  <a:ahLst/>
                  <a:cxnLst/>
                  <a:rect l="l" t="t" r="r" b="b"/>
                  <a:pathLst>
                    <a:path w="23192" h="12893" extrusionOk="0">
                      <a:moveTo>
                        <a:pt x="14004" y="1"/>
                      </a:moveTo>
                      <a:cubicBezTo>
                        <a:pt x="13255" y="1"/>
                        <a:pt x="12478" y="60"/>
                        <a:pt x="11680" y="186"/>
                      </a:cubicBezTo>
                      <a:cubicBezTo>
                        <a:pt x="5356" y="1186"/>
                        <a:pt x="1" y="6366"/>
                        <a:pt x="1" y="6366"/>
                      </a:cubicBezTo>
                      <a:cubicBezTo>
                        <a:pt x="1" y="6366"/>
                        <a:pt x="5874" y="11648"/>
                        <a:pt x="12188" y="12714"/>
                      </a:cubicBezTo>
                      <a:cubicBezTo>
                        <a:pt x="12905" y="12835"/>
                        <a:pt x="13608" y="12892"/>
                        <a:pt x="14290" y="12892"/>
                      </a:cubicBezTo>
                      <a:cubicBezTo>
                        <a:pt x="19318" y="12892"/>
                        <a:pt x="23192" y="9782"/>
                        <a:pt x="23192" y="6366"/>
                      </a:cubicBezTo>
                      <a:cubicBezTo>
                        <a:pt x="23192" y="2966"/>
                        <a:pt x="19295" y="1"/>
                        <a:pt x="14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2"/>
                <p:cNvGrpSpPr/>
                <p:nvPr/>
              </p:nvGrpSpPr>
              <p:grpSpPr>
                <a:xfrm>
                  <a:off x="2488163" y="5457650"/>
                  <a:ext cx="258000" cy="321800"/>
                  <a:chOff x="2488163" y="5457650"/>
                  <a:chExt cx="258000" cy="321800"/>
                </a:xfrm>
              </p:grpSpPr>
              <p:sp>
                <p:nvSpPr>
                  <p:cNvPr id="165" name="Google Shape;165;p2"/>
                  <p:cNvSpPr/>
                  <p:nvPr/>
                </p:nvSpPr>
                <p:spPr>
                  <a:xfrm>
                    <a:off x="2658688" y="5457650"/>
                    <a:ext cx="87475" cy="321800"/>
                  </a:xfrm>
                  <a:custGeom>
                    <a:avLst/>
                    <a:gdLst/>
                    <a:ahLst/>
                    <a:cxnLst/>
                    <a:rect l="l" t="t" r="r" b="b"/>
                    <a:pathLst>
                      <a:path w="3499" h="12872" extrusionOk="0">
                        <a:moveTo>
                          <a:pt x="2670" y="0"/>
                        </a:moveTo>
                        <a:cubicBezTo>
                          <a:pt x="2354" y="0"/>
                          <a:pt x="2033" y="11"/>
                          <a:pt x="1707" y="34"/>
                        </a:cubicBezTo>
                        <a:cubicBezTo>
                          <a:pt x="280" y="4244"/>
                          <a:pt x="0" y="8482"/>
                          <a:pt x="1036" y="12718"/>
                        </a:cubicBezTo>
                        <a:cubicBezTo>
                          <a:pt x="1641" y="12815"/>
                          <a:pt x="2233" y="12861"/>
                          <a:pt x="2813" y="12872"/>
                        </a:cubicBezTo>
                        <a:cubicBezTo>
                          <a:pt x="1626" y="8574"/>
                          <a:pt x="1935" y="4288"/>
                          <a:pt x="3499" y="24"/>
                        </a:cubicBezTo>
                        <a:cubicBezTo>
                          <a:pt x="3227" y="8"/>
                          <a:pt x="2951" y="0"/>
                          <a:pt x="2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2568788" y="5466550"/>
                    <a:ext cx="78200" cy="297250"/>
                  </a:xfrm>
                  <a:custGeom>
                    <a:avLst/>
                    <a:gdLst/>
                    <a:ahLst/>
                    <a:cxnLst/>
                    <a:rect l="l" t="t" r="r" b="b"/>
                    <a:pathLst>
                      <a:path w="3128" h="11890" extrusionOk="0">
                        <a:moveTo>
                          <a:pt x="3127" y="1"/>
                        </a:moveTo>
                        <a:lnTo>
                          <a:pt x="3127" y="1"/>
                        </a:lnTo>
                        <a:cubicBezTo>
                          <a:pt x="2472" y="145"/>
                          <a:pt x="1831" y="330"/>
                          <a:pt x="1205" y="547"/>
                        </a:cubicBezTo>
                        <a:cubicBezTo>
                          <a:pt x="189" y="4098"/>
                          <a:pt x="0" y="7665"/>
                          <a:pt x="736" y="11232"/>
                        </a:cubicBezTo>
                        <a:cubicBezTo>
                          <a:pt x="1346" y="11481"/>
                          <a:pt x="1970" y="11701"/>
                          <a:pt x="2608" y="11889"/>
                        </a:cubicBezTo>
                        <a:cubicBezTo>
                          <a:pt x="1572" y="7913"/>
                          <a:pt x="1802" y="3947"/>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2488163" y="5499475"/>
                    <a:ext cx="63100" cy="227500"/>
                  </a:xfrm>
                  <a:custGeom>
                    <a:avLst/>
                    <a:gdLst/>
                    <a:ahLst/>
                    <a:cxnLst/>
                    <a:rect l="l" t="t" r="r" b="b"/>
                    <a:pathLst>
                      <a:path w="2524" h="9100" extrusionOk="0">
                        <a:moveTo>
                          <a:pt x="2524" y="0"/>
                        </a:moveTo>
                        <a:lnTo>
                          <a:pt x="2524" y="0"/>
                        </a:lnTo>
                        <a:cubicBezTo>
                          <a:pt x="1837" y="319"/>
                          <a:pt x="1183" y="662"/>
                          <a:pt x="570" y="1016"/>
                        </a:cubicBezTo>
                        <a:cubicBezTo>
                          <a:pt x="100" y="3366"/>
                          <a:pt x="0" y="5724"/>
                          <a:pt x="297" y="8081"/>
                        </a:cubicBezTo>
                        <a:cubicBezTo>
                          <a:pt x="881" y="8429"/>
                          <a:pt x="1500" y="8772"/>
                          <a:pt x="2152" y="9100"/>
                        </a:cubicBezTo>
                        <a:cubicBezTo>
                          <a:pt x="1572" y="6059"/>
                          <a:pt x="1722" y="3025"/>
                          <a:pt x="2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2"/>
                <p:cNvSpPr/>
                <p:nvPr/>
              </p:nvSpPr>
              <p:spPr>
                <a:xfrm>
                  <a:off x="2540238" y="5706600"/>
                  <a:ext cx="208750" cy="115975"/>
                </a:xfrm>
                <a:custGeom>
                  <a:avLst/>
                  <a:gdLst/>
                  <a:ahLst/>
                  <a:cxnLst/>
                  <a:rect l="l" t="t" r="r" b="b"/>
                  <a:pathLst>
                    <a:path w="8350" h="4639" extrusionOk="0">
                      <a:moveTo>
                        <a:pt x="3016" y="1"/>
                      </a:moveTo>
                      <a:cubicBezTo>
                        <a:pt x="1" y="1509"/>
                        <a:pt x="349" y="4639"/>
                        <a:pt x="349" y="4639"/>
                      </a:cubicBezTo>
                      <a:lnTo>
                        <a:pt x="8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2766613" y="5464525"/>
                  <a:ext cx="190425" cy="309125"/>
                </a:xfrm>
                <a:custGeom>
                  <a:avLst/>
                  <a:gdLst/>
                  <a:ahLst/>
                  <a:cxnLst/>
                  <a:rect l="l" t="t" r="r" b="b"/>
                  <a:pathLst>
                    <a:path w="7617" h="12365" extrusionOk="0">
                      <a:moveTo>
                        <a:pt x="1121" y="1"/>
                      </a:moveTo>
                      <a:cubicBezTo>
                        <a:pt x="415" y="1801"/>
                        <a:pt x="0" y="3938"/>
                        <a:pt x="0" y="6236"/>
                      </a:cubicBezTo>
                      <a:cubicBezTo>
                        <a:pt x="0" y="8488"/>
                        <a:pt x="400" y="10584"/>
                        <a:pt x="1081" y="12364"/>
                      </a:cubicBezTo>
                      <a:cubicBezTo>
                        <a:pt x="4906" y="11573"/>
                        <a:pt x="7617" y="8938"/>
                        <a:pt x="7617" y="6083"/>
                      </a:cubicBezTo>
                      <a:cubicBezTo>
                        <a:pt x="7617" y="3294"/>
                        <a:pt x="4985" y="807"/>
                        <a:pt x="1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2927113" y="5586900"/>
                  <a:ext cx="64800" cy="64800"/>
                </a:xfrm>
                <a:custGeom>
                  <a:avLst/>
                  <a:gdLst/>
                  <a:ahLst/>
                  <a:cxnLst/>
                  <a:rect l="l" t="t" r="r" b="b"/>
                  <a:pathLst>
                    <a:path w="2592" h="2592" extrusionOk="0">
                      <a:moveTo>
                        <a:pt x="1048" y="1"/>
                      </a:moveTo>
                      <a:cubicBezTo>
                        <a:pt x="1047" y="1"/>
                        <a:pt x="1047" y="1"/>
                        <a:pt x="1046" y="1"/>
                      </a:cubicBezTo>
                      <a:cubicBezTo>
                        <a:pt x="470" y="1"/>
                        <a:pt x="1" y="580"/>
                        <a:pt x="1" y="1296"/>
                      </a:cubicBezTo>
                      <a:cubicBezTo>
                        <a:pt x="1" y="2012"/>
                        <a:pt x="469" y="2591"/>
                        <a:pt x="1046" y="2591"/>
                      </a:cubicBezTo>
                      <a:cubicBezTo>
                        <a:pt x="1623" y="2591"/>
                        <a:pt x="2509" y="2175"/>
                        <a:pt x="2091" y="1296"/>
                      </a:cubicBezTo>
                      <a:cubicBezTo>
                        <a:pt x="2592" y="585"/>
                        <a:pt x="1625" y="1"/>
                        <a:pt x="1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2849813" y="5574350"/>
                  <a:ext cx="27200" cy="27200"/>
                </a:xfrm>
                <a:custGeom>
                  <a:avLst/>
                  <a:gdLst/>
                  <a:ahLst/>
                  <a:cxnLst/>
                  <a:rect l="l" t="t" r="r" b="b"/>
                  <a:pathLst>
                    <a:path w="1088" h="1088" extrusionOk="0">
                      <a:moveTo>
                        <a:pt x="544" y="0"/>
                      </a:moveTo>
                      <a:cubicBezTo>
                        <a:pt x="244" y="0"/>
                        <a:pt x="1" y="243"/>
                        <a:pt x="1" y="544"/>
                      </a:cubicBezTo>
                      <a:cubicBezTo>
                        <a:pt x="1" y="846"/>
                        <a:pt x="244" y="1088"/>
                        <a:pt x="544" y="1088"/>
                      </a:cubicBezTo>
                      <a:cubicBezTo>
                        <a:pt x="844" y="1088"/>
                        <a:pt x="1087" y="845"/>
                        <a:pt x="1087" y="544"/>
                      </a:cubicBezTo>
                      <a:cubicBezTo>
                        <a:pt x="1087" y="243"/>
                        <a:pt x="843" y="0"/>
                        <a:pt x="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
              <p:cNvGrpSpPr/>
              <p:nvPr/>
            </p:nvGrpSpPr>
            <p:grpSpPr>
              <a:xfrm>
                <a:off x="2955313" y="4905050"/>
                <a:ext cx="463825" cy="205300"/>
                <a:chOff x="2955313" y="5883350"/>
                <a:chExt cx="463825" cy="205300"/>
              </a:xfrm>
            </p:grpSpPr>
            <p:sp>
              <p:nvSpPr>
                <p:cNvPr id="173" name="Google Shape;173;p2"/>
                <p:cNvSpPr/>
                <p:nvPr/>
              </p:nvSpPr>
              <p:spPr>
                <a:xfrm>
                  <a:off x="3249113" y="5883350"/>
                  <a:ext cx="170025" cy="94475"/>
                </a:xfrm>
                <a:custGeom>
                  <a:avLst/>
                  <a:gdLst/>
                  <a:ahLst/>
                  <a:cxnLst/>
                  <a:rect l="l" t="t" r="r" b="b"/>
                  <a:pathLst>
                    <a:path w="6801" h="3779" extrusionOk="0">
                      <a:moveTo>
                        <a:pt x="6518" y="0"/>
                      </a:moveTo>
                      <a:lnTo>
                        <a:pt x="0" y="3779"/>
                      </a:lnTo>
                      <a:lnTo>
                        <a:pt x="4346" y="3779"/>
                      </a:lnTo>
                      <a:cubicBezTo>
                        <a:pt x="6801" y="2551"/>
                        <a:pt x="6518" y="1"/>
                        <a:pt x="6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3247863" y="5975419"/>
                  <a:ext cx="170075" cy="94475"/>
                </a:xfrm>
                <a:custGeom>
                  <a:avLst/>
                  <a:gdLst/>
                  <a:ahLst/>
                  <a:cxnLst/>
                  <a:rect l="l" t="t" r="r" b="b"/>
                  <a:pathLst>
                    <a:path w="6803" h="3779" extrusionOk="0">
                      <a:moveTo>
                        <a:pt x="1" y="1"/>
                      </a:moveTo>
                      <a:lnTo>
                        <a:pt x="6519" y="3779"/>
                      </a:lnTo>
                      <a:cubicBezTo>
                        <a:pt x="6519" y="3779"/>
                        <a:pt x="6803" y="1228"/>
                        <a:pt x="4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2979588" y="5888400"/>
                  <a:ext cx="323550" cy="179850"/>
                </a:xfrm>
                <a:custGeom>
                  <a:avLst/>
                  <a:gdLst/>
                  <a:ahLst/>
                  <a:cxnLst/>
                  <a:rect l="l" t="t" r="r" b="b"/>
                  <a:pathLst>
                    <a:path w="12942" h="7194" extrusionOk="0">
                      <a:moveTo>
                        <a:pt x="5125" y="1"/>
                      </a:moveTo>
                      <a:cubicBezTo>
                        <a:pt x="2173" y="1"/>
                        <a:pt x="0" y="1655"/>
                        <a:pt x="0" y="3552"/>
                      </a:cubicBezTo>
                      <a:cubicBezTo>
                        <a:pt x="0" y="5458"/>
                        <a:pt x="2161" y="7193"/>
                        <a:pt x="4966" y="7193"/>
                      </a:cubicBezTo>
                      <a:cubicBezTo>
                        <a:pt x="5347" y="7193"/>
                        <a:pt x="5739" y="7161"/>
                        <a:pt x="6140" y="7094"/>
                      </a:cubicBezTo>
                      <a:cubicBezTo>
                        <a:pt x="9663" y="6499"/>
                        <a:pt x="12941" y="3552"/>
                        <a:pt x="12941" y="3552"/>
                      </a:cubicBezTo>
                      <a:cubicBezTo>
                        <a:pt x="12941" y="3552"/>
                        <a:pt x="9953" y="661"/>
                        <a:pt x="6422" y="104"/>
                      </a:cubicBezTo>
                      <a:cubicBezTo>
                        <a:pt x="5977" y="34"/>
                        <a:pt x="5543" y="1"/>
                        <a:pt x="5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2"/>
                <p:cNvGrpSpPr/>
                <p:nvPr/>
              </p:nvGrpSpPr>
              <p:grpSpPr>
                <a:xfrm>
                  <a:off x="3097238" y="5888525"/>
                  <a:ext cx="143950" cy="179550"/>
                  <a:chOff x="3097238" y="5888525"/>
                  <a:chExt cx="143950" cy="179550"/>
                </a:xfrm>
              </p:grpSpPr>
              <p:sp>
                <p:nvSpPr>
                  <p:cNvPr id="177" name="Google Shape;177;p2"/>
                  <p:cNvSpPr/>
                  <p:nvPr/>
                </p:nvSpPr>
                <p:spPr>
                  <a:xfrm>
                    <a:off x="3097238" y="5888525"/>
                    <a:ext cx="48800" cy="179550"/>
                  </a:xfrm>
                  <a:custGeom>
                    <a:avLst/>
                    <a:gdLst/>
                    <a:ahLst/>
                    <a:cxnLst/>
                    <a:rect l="l" t="t" r="r" b="b"/>
                    <a:pathLst>
                      <a:path w="1952" h="7182" extrusionOk="0">
                        <a:moveTo>
                          <a:pt x="474" y="0"/>
                        </a:moveTo>
                        <a:cubicBezTo>
                          <a:pt x="314" y="0"/>
                          <a:pt x="156" y="5"/>
                          <a:pt x="0" y="13"/>
                        </a:cubicBezTo>
                        <a:cubicBezTo>
                          <a:pt x="874" y="2393"/>
                          <a:pt x="1045" y="4784"/>
                          <a:pt x="383" y="7182"/>
                        </a:cubicBezTo>
                        <a:cubicBezTo>
                          <a:pt x="707" y="7177"/>
                          <a:pt x="1037" y="7150"/>
                          <a:pt x="1375" y="7097"/>
                        </a:cubicBezTo>
                        <a:cubicBezTo>
                          <a:pt x="1952" y="4734"/>
                          <a:pt x="1796" y="2368"/>
                          <a:pt x="1000" y="19"/>
                        </a:cubicBezTo>
                        <a:cubicBezTo>
                          <a:pt x="822" y="6"/>
                          <a:pt x="647" y="0"/>
                          <a:pt x="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3152538" y="5893450"/>
                    <a:ext cx="43675" cy="165875"/>
                  </a:xfrm>
                  <a:custGeom>
                    <a:avLst/>
                    <a:gdLst/>
                    <a:ahLst/>
                    <a:cxnLst/>
                    <a:rect l="l" t="t" r="r" b="b"/>
                    <a:pathLst>
                      <a:path w="1747" h="6635" extrusionOk="0">
                        <a:moveTo>
                          <a:pt x="1" y="1"/>
                        </a:moveTo>
                        <a:lnTo>
                          <a:pt x="1" y="1"/>
                        </a:lnTo>
                        <a:cubicBezTo>
                          <a:pt x="741" y="2205"/>
                          <a:pt x="870" y="4418"/>
                          <a:pt x="291" y="6635"/>
                        </a:cubicBezTo>
                        <a:cubicBezTo>
                          <a:pt x="646" y="6529"/>
                          <a:pt x="996" y="6406"/>
                          <a:pt x="1336" y="6268"/>
                        </a:cubicBezTo>
                        <a:cubicBezTo>
                          <a:pt x="1747" y="4279"/>
                          <a:pt x="1641" y="2288"/>
                          <a:pt x="1074" y="307"/>
                        </a:cubicBezTo>
                        <a:cubicBezTo>
                          <a:pt x="726" y="186"/>
                          <a:pt x="367" y="8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3205963" y="5911850"/>
                    <a:ext cx="35225" cy="127000"/>
                  </a:xfrm>
                  <a:custGeom>
                    <a:avLst/>
                    <a:gdLst/>
                    <a:ahLst/>
                    <a:cxnLst/>
                    <a:rect l="l" t="t" r="r" b="b"/>
                    <a:pathLst>
                      <a:path w="1409" h="5080" extrusionOk="0">
                        <a:moveTo>
                          <a:pt x="1" y="1"/>
                        </a:moveTo>
                        <a:lnTo>
                          <a:pt x="1" y="1"/>
                        </a:lnTo>
                        <a:cubicBezTo>
                          <a:pt x="449" y="1687"/>
                          <a:pt x="533" y="3381"/>
                          <a:pt x="208" y="5079"/>
                        </a:cubicBezTo>
                        <a:cubicBezTo>
                          <a:pt x="572" y="4896"/>
                          <a:pt x="918" y="4705"/>
                          <a:pt x="1243" y="4511"/>
                        </a:cubicBezTo>
                        <a:cubicBezTo>
                          <a:pt x="1409" y="3194"/>
                          <a:pt x="1353" y="1880"/>
                          <a:pt x="1091" y="568"/>
                        </a:cubicBezTo>
                        <a:cubicBezTo>
                          <a:pt x="749" y="370"/>
                          <a:pt x="385" y="17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2"/>
                <p:cNvSpPr/>
                <p:nvPr/>
              </p:nvSpPr>
              <p:spPr>
                <a:xfrm>
                  <a:off x="3095663" y="6023950"/>
                  <a:ext cx="116500" cy="64700"/>
                </a:xfrm>
                <a:custGeom>
                  <a:avLst/>
                  <a:gdLst/>
                  <a:ahLst/>
                  <a:cxnLst/>
                  <a:rect l="l" t="t" r="r" b="b"/>
                  <a:pathLst>
                    <a:path w="4660" h="2588" extrusionOk="0">
                      <a:moveTo>
                        <a:pt x="1" y="1"/>
                      </a:moveTo>
                      <a:lnTo>
                        <a:pt x="4465" y="2588"/>
                      </a:lnTo>
                      <a:cubicBezTo>
                        <a:pt x="4465" y="2588"/>
                        <a:pt x="4660" y="842"/>
                        <a:pt x="2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2979588" y="5892325"/>
                  <a:ext cx="106275" cy="172525"/>
                </a:xfrm>
                <a:custGeom>
                  <a:avLst/>
                  <a:gdLst/>
                  <a:ahLst/>
                  <a:cxnLst/>
                  <a:rect l="l" t="t" r="r" b="b"/>
                  <a:pathLst>
                    <a:path w="4251" h="6901" extrusionOk="0">
                      <a:moveTo>
                        <a:pt x="3625" y="1"/>
                      </a:moveTo>
                      <a:cubicBezTo>
                        <a:pt x="1469" y="450"/>
                        <a:pt x="0" y="1838"/>
                        <a:pt x="0" y="3395"/>
                      </a:cubicBezTo>
                      <a:cubicBezTo>
                        <a:pt x="0" y="4989"/>
                        <a:pt x="1512" y="6459"/>
                        <a:pt x="3647" y="6901"/>
                      </a:cubicBezTo>
                      <a:cubicBezTo>
                        <a:pt x="4028" y="5908"/>
                        <a:pt x="4251" y="4738"/>
                        <a:pt x="4251" y="3481"/>
                      </a:cubicBezTo>
                      <a:cubicBezTo>
                        <a:pt x="4251" y="2197"/>
                        <a:pt x="4019" y="1005"/>
                        <a:pt x="3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2955313" y="5957200"/>
                  <a:ext cx="50250" cy="50275"/>
                </a:xfrm>
                <a:custGeom>
                  <a:avLst/>
                  <a:gdLst/>
                  <a:ahLst/>
                  <a:cxnLst/>
                  <a:rect l="l" t="t" r="r" b="b"/>
                  <a:pathLst>
                    <a:path w="2010" h="2011" extrusionOk="0">
                      <a:moveTo>
                        <a:pt x="1201" y="0"/>
                      </a:moveTo>
                      <a:cubicBezTo>
                        <a:pt x="752" y="0"/>
                        <a:pt x="1" y="455"/>
                        <a:pt x="390" y="1005"/>
                      </a:cubicBezTo>
                      <a:cubicBezTo>
                        <a:pt x="66" y="1686"/>
                        <a:pt x="752" y="2010"/>
                        <a:pt x="1201" y="2010"/>
                      </a:cubicBezTo>
                      <a:cubicBezTo>
                        <a:pt x="1647" y="2010"/>
                        <a:pt x="2010" y="1559"/>
                        <a:pt x="2010" y="1005"/>
                      </a:cubicBezTo>
                      <a:cubicBezTo>
                        <a:pt x="2010" y="451"/>
                        <a:pt x="1647" y="0"/>
                        <a:pt x="1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029163" y="5961400"/>
                  <a:ext cx="14700" cy="14650"/>
                </a:xfrm>
                <a:custGeom>
                  <a:avLst/>
                  <a:gdLst/>
                  <a:ahLst/>
                  <a:cxnLst/>
                  <a:rect l="l" t="t" r="r" b="b"/>
                  <a:pathLst>
                    <a:path w="588" h="586" extrusionOk="0">
                      <a:moveTo>
                        <a:pt x="295" y="0"/>
                      </a:moveTo>
                      <a:cubicBezTo>
                        <a:pt x="132" y="0"/>
                        <a:pt x="1" y="132"/>
                        <a:pt x="1" y="293"/>
                      </a:cubicBezTo>
                      <a:cubicBezTo>
                        <a:pt x="1" y="455"/>
                        <a:pt x="132" y="586"/>
                        <a:pt x="295" y="586"/>
                      </a:cubicBezTo>
                      <a:cubicBezTo>
                        <a:pt x="456" y="586"/>
                        <a:pt x="587" y="455"/>
                        <a:pt x="587" y="293"/>
                      </a:cubicBezTo>
                      <a:cubicBezTo>
                        <a:pt x="587" y="132"/>
                        <a:pt x="456"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2"/>
              <p:cNvGrpSpPr/>
              <p:nvPr/>
            </p:nvGrpSpPr>
            <p:grpSpPr>
              <a:xfrm>
                <a:off x="1215450" y="4185436"/>
                <a:ext cx="5579266" cy="276110"/>
                <a:chOff x="1215450" y="4185590"/>
                <a:chExt cx="5579266" cy="276110"/>
              </a:xfrm>
            </p:grpSpPr>
            <p:grpSp>
              <p:nvGrpSpPr>
                <p:cNvPr id="185" name="Google Shape;185;p2"/>
                <p:cNvGrpSpPr/>
                <p:nvPr/>
              </p:nvGrpSpPr>
              <p:grpSpPr>
                <a:xfrm>
                  <a:off x="1215450" y="4188600"/>
                  <a:ext cx="517625" cy="273100"/>
                  <a:chOff x="1215450" y="4188600"/>
                  <a:chExt cx="517625" cy="273100"/>
                </a:xfrm>
              </p:grpSpPr>
              <p:sp>
                <p:nvSpPr>
                  <p:cNvPr id="186" name="Google Shape;186;p2"/>
                  <p:cNvSpPr/>
                  <p:nvPr/>
                </p:nvSpPr>
                <p:spPr>
                  <a:xfrm>
                    <a:off x="1225875" y="4339100"/>
                    <a:ext cx="507200" cy="122600"/>
                  </a:xfrm>
                  <a:custGeom>
                    <a:avLst/>
                    <a:gdLst/>
                    <a:ahLst/>
                    <a:cxnLst/>
                    <a:rect l="l" t="t" r="r" b="b"/>
                    <a:pathLst>
                      <a:path w="20288" h="4904" extrusionOk="0">
                        <a:moveTo>
                          <a:pt x="10144" y="1"/>
                        </a:moveTo>
                        <a:cubicBezTo>
                          <a:pt x="4542" y="1"/>
                          <a:pt x="1" y="1249"/>
                          <a:pt x="1" y="2787"/>
                        </a:cubicBezTo>
                        <a:cubicBezTo>
                          <a:pt x="1" y="3769"/>
                          <a:pt x="3264" y="4903"/>
                          <a:pt x="6149" y="4903"/>
                        </a:cubicBezTo>
                        <a:cubicBezTo>
                          <a:pt x="7788" y="4903"/>
                          <a:pt x="9306" y="4537"/>
                          <a:pt x="10033" y="3568"/>
                        </a:cubicBezTo>
                        <a:cubicBezTo>
                          <a:pt x="10942" y="4312"/>
                          <a:pt x="12587" y="4608"/>
                          <a:pt x="14297" y="4608"/>
                        </a:cubicBezTo>
                        <a:cubicBezTo>
                          <a:pt x="17199" y="4608"/>
                          <a:pt x="20287" y="3755"/>
                          <a:pt x="20287" y="2787"/>
                        </a:cubicBezTo>
                        <a:cubicBezTo>
                          <a:pt x="20287" y="1249"/>
                          <a:pt x="15746" y="1"/>
                          <a:pt x="10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
                  <p:cNvGrpSpPr/>
                  <p:nvPr/>
                </p:nvGrpSpPr>
                <p:grpSpPr>
                  <a:xfrm>
                    <a:off x="1215450" y="4188600"/>
                    <a:ext cx="495350" cy="218950"/>
                    <a:chOff x="1215450" y="4188600"/>
                    <a:chExt cx="495350" cy="218950"/>
                  </a:xfrm>
                </p:grpSpPr>
                <p:sp>
                  <p:nvSpPr>
                    <p:cNvPr id="188" name="Google Shape;188;p2"/>
                    <p:cNvSpPr/>
                    <p:nvPr/>
                  </p:nvSpPr>
                  <p:spPr>
                    <a:xfrm>
                      <a:off x="1215450" y="4188600"/>
                      <a:ext cx="495350" cy="218950"/>
                    </a:xfrm>
                    <a:custGeom>
                      <a:avLst/>
                      <a:gdLst/>
                      <a:ahLst/>
                      <a:cxnLst/>
                      <a:rect l="l" t="t" r="r" b="b"/>
                      <a:pathLst>
                        <a:path w="19814" h="8758" extrusionOk="0">
                          <a:moveTo>
                            <a:pt x="9851" y="0"/>
                          </a:moveTo>
                          <a:cubicBezTo>
                            <a:pt x="1" y="6047"/>
                            <a:pt x="9990" y="8758"/>
                            <a:pt x="9990" y="8758"/>
                          </a:cubicBezTo>
                          <a:cubicBezTo>
                            <a:pt x="19813" y="4878"/>
                            <a:pt x="9851" y="1"/>
                            <a:pt x="9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338575" y="4188600"/>
                      <a:ext cx="255075" cy="218950"/>
                    </a:xfrm>
                    <a:custGeom>
                      <a:avLst/>
                      <a:gdLst/>
                      <a:ahLst/>
                      <a:cxnLst/>
                      <a:rect l="l" t="t" r="r" b="b"/>
                      <a:pathLst>
                        <a:path w="10203" h="8758" extrusionOk="0">
                          <a:moveTo>
                            <a:pt x="4926" y="0"/>
                          </a:moveTo>
                          <a:lnTo>
                            <a:pt x="4926" y="0"/>
                          </a:lnTo>
                          <a:cubicBezTo>
                            <a:pt x="1" y="4841"/>
                            <a:pt x="5065" y="8758"/>
                            <a:pt x="5065" y="8758"/>
                          </a:cubicBezTo>
                          <a:cubicBezTo>
                            <a:pt x="10203" y="4539"/>
                            <a:pt x="4926" y="1"/>
                            <a:pt x="49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0" name="Google Shape;190;p2"/>
                <p:cNvGrpSpPr/>
                <p:nvPr/>
              </p:nvGrpSpPr>
              <p:grpSpPr>
                <a:xfrm>
                  <a:off x="6229646" y="4185590"/>
                  <a:ext cx="565071" cy="235410"/>
                  <a:chOff x="6229646" y="4185590"/>
                  <a:chExt cx="565071" cy="235410"/>
                </a:xfrm>
              </p:grpSpPr>
              <p:sp>
                <p:nvSpPr>
                  <p:cNvPr id="191" name="Google Shape;191;p2"/>
                  <p:cNvSpPr/>
                  <p:nvPr/>
                </p:nvSpPr>
                <p:spPr>
                  <a:xfrm>
                    <a:off x="6229646" y="4313757"/>
                    <a:ext cx="565071" cy="107243"/>
                  </a:xfrm>
                  <a:custGeom>
                    <a:avLst/>
                    <a:gdLst/>
                    <a:ahLst/>
                    <a:cxnLst/>
                    <a:rect l="l" t="t" r="r" b="b"/>
                    <a:pathLst>
                      <a:path w="40319" h="7652" extrusionOk="0">
                        <a:moveTo>
                          <a:pt x="17651" y="0"/>
                        </a:moveTo>
                        <a:cubicBezTo>
                          <a:pt x="11155" y="0"/>
                          <a:pt x="5269" y="499"/>
                          <a:pt x="3383" y="1562"/>
                        </a:cubicBezTo>
                        <a:cubicBezTo>
                          <a:pt x="1" y="3467"/>
                          <a:pt x="7040" y="4511"/>
                          <a:pt x="13422" y="4511"/>
                        </a:cubicBezTo>
                        <a:cubicBezTo>
                          <a:pt x="16064" y="4511"/>
                          <a:pt x="18595" y="4332"/>
                          <a:pt x="20226" y="3961"/>
                        </a:cubicBezTo>
                        <a:lnTo>
                          <a:pt x="20226" y="3961"/>
                        </a:lnTo>
                        <a:cubicBezTo>
                          <a:pt x="20225" y="3961"/>
                          <a:pt x="16160" y="6555"/>
                          <a:pt x="20977" y="7412"/>
                        </a:cubicBezTo>
                        <a:cubicBezTo>
                          <a:pt x="21880" y="7572"/>
                          <a:pt x="23130" y="7652"/>
                          <a:pt x="24559" y="7652"/>
                        </a:cubicBezTo>
                        <a:cubicBezTo>
                          <a:pt x="30755" y="7652"/>
                          <a:pt x="40318" y="6158"/>
                          <a:pt x="39604" y="3308"/>
                        </a:cubicBezTo>
                        <a:cubicBezTo>
                          <a:pt x="39070" y="1181"/>
                          <a:pt x="27640" y="0"/>
                          <a:pt x="17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2"/>
                  <p:cNvGrpSpPr/>
                  <p:nvPr/>
                </p:nvGrpSpPr>
                <p:grpSpPr>
                  <a:xfrm>
                    <a:off x="6399746" y="4185590"/>
                    <a:ext cx="263902" cy="173071"/>
                    <a:chOff x="6399746" y="4185590"/>
                    <a:chExt cx="263902" cy="173071"/>
                  </a:xfrm>
                </p:grpSpPr>
                <p:sp>
                  <p:nvSpPr>
                    <p:cNvPr id="193" name="Google Shape;193;p2"/>
                    <p:cNvSpPr/>
                    <p:nvPr/>
                  </p:nvSpPr>
                  <p:spPr>
                    <a:xfrm>
                      <a:off x="6399746" y="4222127"/>
                      <a:ext cx="154095" cy="134011"/>
                    </a:xfrm>
                    <a:custGeom>
                      <a:avLst/>
                      <a:gdLst/>
                      <a:ahLst/>
                      <a:cxnLst/>
                      <a:rect l="l" t="t" r="r" b="b"/>
                      <a:pathLst>
                        <a:path w="10995" h="9562" extrusionOk="0">
                          <a:moveTo>
                            <a:pt x="1187" y="1"/>
                          </a:moveTo>
                          <a:lnTo>
                            <a:pt x="1187" y="1"/>
                          </a:lnTo>
                          <a:cubicBezTo>
                            <a:pt x="0" y="9464"/>
                            <a:pt x="8638" y="9561"/>
                            <a:pt x="8994" y="9561"/>
                          </a:cubicBezTo>
                          <a:cubicBezTo>
                            <a:pt x="9001" y="9561"/>
                            <a:pt x="9005" y="9561"/>
                            <a:pt x="9005" y="9561"/>
                          </a:cubicBezTo>
                          <a:cubicBezTo>
                            <a:pt x="10994" y="398"/>
                            <a:pt x="1188" y="1"/>
                            <a:pt x="1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6486681" y="4207972"/>
                      <a:ext cx="176967" cy="150689"/>
                    </a:xfrm>
                    <a:custGeom>
                      <a:avLst/>
                      <a:gdLst/>
                      <a:ahLst/>
                      <a:cxnLst/>
                      <a:rect l="l" t="t" r="r" b="b"/>
                      <a:pathLst>
                        <a:path w="12627" h="10752" extrusionOk="0">
                          <a:moveTo>
                            <a:pt x="9444" y="0"/>
                          </a:moveTo>
                          <a:lnTo>
                            <a:pt x="9444" y="0"/>
                          </a:lnTo>
                          <a:cubicBezTo>
                            <a:pt x="1" y="2371"/>
                            <a:pt x="3366" y="10751"/>
                            <a:pt x="3366" y="10751"/>
                          </a:cubicBezTo>
                          <a:cubicBezTo>
                            <a:pt x="12626" y="9286"/>
                            <a:pt x="9444" y="1"/>
                            <a:pt x="94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427173" y="4185590"/>
                      <a:ext cx="201690" cy="173071"/>
                    </a:xfrm>
                    <a:custGeom>
                      <a:avLst/>
                      <a:gdLst/>
                      <a:ahLst/>
                      <a:cxnLst/>
                      <a:rect l="l" t="t" r="r" b="b"/>
                      <a:pathLst>
                        <a:path w="14391" h="12349" extrusionOk="0">
                          <a:moveTo>
                            <a:pt x="6947" y="0"/>
                          </a:moveTo>
                          <a:lnTo>
                            <a:pt x="6947" y="0"/>
                          </a:lnTo>
                          <a:cubicBezTo>
                            <a:pt x="0" y="6823"/>
                            <a:pt x="7145" y="12348"/>
                            <a:pt x="7145" y="12348"/>
                          </a:cubicBezTo>
                          <a:cubicBezTo>
                            <a:pt x="14390" y="6399"/>
                            <a:pt x="6947" y="0"/>
                            <a:pt x="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sp>
        <p:nvSpPr>
          <p:cNvPr id="196" name="Google Shape;196;p2"/>
          <p:cNvSpPr txBox="1">
            <a:spLocks noGrp="1"/>
          </p:cNvSpPr>
          <p:nvPr>
            <p:ph type="title" idx="3"/>
          </p:nvPr>
        </p:nvSpPr>
        <p:spPr>
          <a:xfrm>
            <a:off x="2475525" y="2594100"/>
            <a:ext cx="4193100" cy="6219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accent4"/>
              </a:buClr>
              <a:buSzPts val="4400"/>
              <a:buFont typeface="Fredoka One"/>
              <a:buNone/>
              <a:defRPr sz="4400">
                <a:solidFill>
                  <a:schemeClr val="accent4"/>
                </a:solidFill>
                <a:latin typeface="Fredoka One"/>
                <a:ea typeface="Fredoka One"/>
                <a:cs typeface="Fredoka One"/>
                <a:sym typeface="Fredoka One"/>
              </a:defRPr>
            </a:lvl1pPr>
            <a:lvl2pPr lvl="1">
              <a:spcBef>
                <a:spcPts val="0"/>
              </a:spcBef>
              <a:spcAft>
                <a:spcPts val="0"/>
              </a:spcAft>
              <a:buSzPts val="1400"/>
              <a:buNone/>
              <a:defRPr>
                <a:latin typeface="Comfortaa"/>
                <a:ea typeface="Comfortaa"/>
                <a:cs typeface="Comfortaa"/>
                <a:sym typeface="Comfortaa"/>
              </a:defRPr>
            </a:lvl2pPr>
            <a:lvl3pPr lvl="2">
              <a:spcBef>
                <a:spcPts val="0"/>
              </a:spcBef>
              <a:spcAft>
                <a:spcPts val="0"/>
              </a:spcAft>
              <a:buSzPts val="1400"/>
              <a:buNone/>
              <a:defRPr>
                <a:latin typeface="Comfortaa"/>
                <a:ea typeface="Comfortaa"/>
                <a:cs typeface="Comfortaa"/>
                <a:sym typeface="Comfortaa"/>
              </a:defRPr>
            </a:lvl3pPr>
            <a:lvl4pPr lvl="3">
              <a:spcBef>
                <a:spcPts val="0"/>
              </a:spcBef>
              <a:spcAft>
                <a:spcPts val="0"/>
              </a:spcAft>
              <a:buSzPts val="1400"/>
              <a:buNone/>
              <a:defRPr>
                <a:latin typeface="Comfortaa"/>
                <a:ea typeface="Comfortaa"/>
                <a:cs typeface="Comfortaa"/>
                <a:sym typeface="Comfortaa"/>
              </a:defRPr>
            </a:lvl4pPr>
            <a:lvl5pPr lvl="4">
              <a:spcBef>
                <a:spcPts val="0"/>
              </a:spcBef>
              <a:spcAft>
                <a:spcPts val="0"/>
              </a:spcAft>
              <a:buSzPts val="1400"/>
              <a:buNone/>
              <a:defRPr>
                <a:latin typeface="Comfortaa"/>
                <a:ea typeface="Comfortaa"/>
                <a:cs typeface="Comfortaa"/>
                <a:sym typeface="Comfortaa"/>
              </a:defRPr>
            </a:lvl5pPr>
            <a:lvl6pPr lvl="5">
              <a:spcBef>
                <a:spcPts val="0"/>
              </a:spcBef>
              <a:spcAft>
                <a:spcPts val="0"/>
              </a:spcAft>
              <a:buSzPts val="1400"/>
              <a:buNone/>
              <a:defRPr>
                <a:latin typeface="Comfortaa"/>
                <a:ea typeface="Comfortaa"/>
                <a:cs typeface="Comfortaa"/>
                <a:sym typeface="Comfortaa"/>
              </a:defRPr>
            </a:lvl6pPr>
            <a:lvl7pPr lvl="6">
              <a:spcBef>
                <a:spcPts val="0"/>
              </a:spcBef>
              <a:spcAft>
                <a:spcPts val="0"/>
              </a:spcAft>
              <a:buSzPts val="1400"/>
              <a:buNone/>
              <a:defRPr>
                <a:latin typeface="Comfortaa"/>
                <a:ea typeface="Comfortaa"/>
                <a:cs typeface="Comfortaa"/>
                <a:sym typeface="Comfortaa"/>
              </a:defRPr>
            </a:lvl7pPr>
            <a:lvl8pPr lvl="7">
              <a:spcBef>
                <a:spcPts val="0"/>
              </a:spcBef>
              <a:spcAft>
                <a:spcPts val="0"/>
              </a:spcAft>
              <a:buSzPts val="1400"/>
              <a:buNone/>
              <a:defRPr>
                <a:latin typeface="Comfortaa"/>
                <a:ea typeface="Comfortaa"/>
                <a:cs typeface="Comfortaa"/>
                <a:sym typeface="Comfortaa"/>
              </a:defRPr>
            </a:lvl8pPr>
            <a:lvl9pPr lvl="8">
              <a:spcBef>
                <a:spcPts val="0"/>
              </a:spcBef>
              <a:spcAft>
                <a:spcPts val="0"/>
              </a:spcAft>
              <a:buSzPts val="1400"/>
              <a:buNone/>
              <a:defRPr>
                <a:latin typeface="Comfortaa"/>
                <a:ea typeface="Comfortaa"/>
                <a:cs typeface="Comfortaa"/>
                <a:sym typeface="Comfortaa"/>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7_1">
    <p:bg>
      <p:bgPr>
        <a:solidFill>
          <a:schemeClr val="dk2"/>
        </a:solidFill>
        <a:effectLst/>
      </p:bgPr>
    </p:bg>
    <p:spTree>
      <p:nvGrpSpPr>
        <p:cNvPr id="1" name="Shape 2647"/>
        <p:cNvGrpSpPr/>
        <p:nvPr/>
      </p:nvGrpSpPr>
      <p:grpSpPr>
        <a:xfrm>
          <a:off x="0" y="0"/>
          <a:ext cx="0" cy="0"/>
          <a:chOff x="0" y="0"/>
          <a:chExt cx="0" cy="0"/>
        </a:xfrm>
      </p:grpSpPr>
      <p:grpSp>
        <p:nvGrpSpPr>
          <p:cNvPr id="2648" name="Google Shape;2648;p57"/>
          <p:cNvGrpSpPr/>
          <p:nvPr/>
        </p:nvGrpSpPr>
        <p:grpSpPr>
          <a:xfrm>
            <a:off x="-1027124" y="2680502"/>
            <a:ext cx="11040324" cy="3886880"/>
            <a:chOff x="-1027124" y="2680502"/>
            <a:chExt cx="11040324" cy="3886880"/>
          </a:xfrm>
        </p:grpSpPr>
        <p:grpSp>
          <p:nvGrpSpPr>
            <p:cNvPr id="2649" name="Google Shape;2649;p57"/>
            <p:cNvGrpSpPr/>
            <p:nvPr/>
          </p:nvGrpSpPr>
          <p:grpSpPr>
            <a:xfrm>
              <a:off x="-662516" y="3768037"/>
              <a:ext cx="4681441" cy="2516613"/>
              <a:chOff x="-662516" y="3768037"/>
              <a:chExt cx="4681441" cy="2516613"/>
            </a:xfrm>
          </p:grpSpPr>
          <p:sp>
            <p:nvSpPr>
              <p:cNvPr id="2650" name="Google Shape;2650;p57"/>
              <p:cNvSpPr/>
              <p:nvPr/>
            </p:nvSpPr>
            <p:spPr>
              <a:xfrm>
                <a:off x="1561325" y="4446250"/>
                <a:ext cx="2457600" cy="1838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7"/>
              <p:cNvSpPr/>
              <p:nvPr/>
            </p:nvSpPr>
            <p:spPr>
              <a:xfrm rot="-10476303" flipH="1">
                <a:off x="-584206" y="3926527"/>
                <a:ext cx="3457546" cy="1828818"/>
              </a:xfrm>
              <a:prstGeom prst="flowChartDocumen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57"/>
            <p:cNvGrpSpPr/>
            <p:nvPr/>
          </p:nvGrpSpPr>
          <p:grpSpPr>
            <a:xfrm>
              <a:off x="7052394" y="4513221"/>
              <a:ext cx="572170" cy="693614"/>
              <a:chOff x="7881143" y="4565018"/>
              <a:chExt cx="513387" cy="622354"/>
            </a:xfrm>
          </p:grpSpPr>
          <p:grpSp>
            <p:nvGrpSpPr>
              <p:cNvPr id="2653" name="Google Shape;2653;p57"/>
              <p:cNvGrpSpPr/>
              <p:nvPr/>
            </p:nvGrpSpPr>
            <p:grpSpPr>
              <a:xfrm>
                <a:off x="7881143" y="4565018"/>
                <a:ext cx="513387" cy="622354"/>
                <a:chOff x="7900693" y="4566205"/>
                <a:chExt cx="513387" cy="622354"/>
              </a:xfrm>
            </p:grpSpPr>
            <p:sp>
              <p:nvSpPr>
                <p:cNvPr id="2654" name="Google Shape;2654;p57"/>
                <p:cNvSpPr/>
                <p:nvPr/>
              </p:nvSpPr>
              <p:spPr>
                <a:xfrm>
                  <a:off x="8148059" y="4781599"/>
                  <a:ext cx="266021" cy="406213"/>
                </a:xfrm>
                <a:custGeom>
                  <a:avLst/>
                  <a:gdLst/>
                  <a:ahLst/>
                  <a:cxnLst/>
                  <a:rect l="l" t="t" r="r" b="b"/>
                  <a:pathLst>
                    <a:path w="17797" h="27176" extrusionOk="0">
                      <a:moveTo>
                        <a:pt x="7774" y="0"/>
                      </a:moveTo>
                      <a:cubicBezTo>
                        <a:pt x="2014" y="0"/>
                        <a:pt x="4767" y="10761"/>
                        <a:pt x="3922" y="13927"/>
                      </a:cubicBezTo>
                      <a:cubicBezTo>
                        <a:pt x="2808" y="19124"/>
                        <a:pt x="1" y="23240"/>
                        <a:pt x="3209" y="27175"/>
                      </a:cubicBezTo>
                      <a:cubicBezTo>
                        <a:pt x="3745" y="26911"/>
                        <a:pt x="4279" y="26644"/>
                        <a:pt x="4810" y="26370"/>
                      </a:cubicBezTo>
                      <a:cubicBezTo>
                        <a:pt x="4422" y="18575"/>
                        <a:pt x="17796" y="1666"/>
                        <a:pt x="8827" y="105"/>
                      </a:cubicBezTo>
                      <a:cubicBezTo>
                        <a:pt x="8448" y="34"/>
                        <a:pt x="8097" y="0"/>
                        <a:pt x="7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7"/>
                <p:cNvSpPr/>
                <p:nvPr/>
              </p:nvSpPr>
              <p:spPr>
                <a:xfrm>
                  <a:off x="8033397" y="4566205"/>
                  <a:ext cx="233256" cy="621128"/>
                </a:xfrm>
                <a:custGeom>
                  <a:avLst/>
                  <a:gdLst/>
                  <a:ahLst/>
                  <a:cxnLst/>
                  <a:rect l="l" t="t" r="r" b="b"/>
                  <a:pathLst>
                    <a:path w="15605" h="41554" extrusionOk="0">
                      <a:moveTo>
                        <a:pt x="5657" y="1"/>
                      </a:moveTo>
                      <a:cubicBezTo>
                        <a:pt x="4025" y="1"/>
                        <a:pt x="2539" y="1018"/>
                        <a:pt x="2007" y="3148"/>
                      </a:cubicBezTo>
                      <a:cubicBezTo>
                        <a:pt x="1115" y="6046"/>
                        <a:pt x="4014" y="7605"/>
                        <a:pt x="4014" y="10504"/>
                      </a:cubicBezTo>
                      <a:cubicBezTo>
                        <a:pt x="4014" y="13848"/>
                        <a:pt x="1339" y="17637"/>
                        <a:pt x="892" y="20980"/>
                      </a:cubicBezTo>
                      <a:cubicBezTo>
                        <a:pt x="1" y="26108"/>
                        <a:pt x="3122" y="26999"/>
                        <a:pt x="6242" y="29897"/>
                      </a:cubicBezTo>
                      <a:cubicBezTo>
                        <a:pt x="8473" y="31904"/>
                        <a:pt x="8473" y="33241"/>
                        <a:pt x="8694" y="36139"/>
                      </a:cubicBezTo>
                      <a:cubicBezTo>
                        <a:pt x="8852" y="39135"/>
                        <a:pt x="9682" y="40126"/>
                        <a:pt x="10941" y="41553"/>
                      </a:cubicBezTo>
                      <a:cubicBezTo>
                        <a:pt x="11322" y="41365"/>
                        <a:pt x="11703" y="41180"/>
                        <a:pt x="12080" y="40987"/>
                      </a:cubicBezTo>
                      <a:cubicBezTo>
                        <a:pt x="12041" y="37644"/>
                        <a:pt x="13826" y="34111"/>
                        <a:pt x="12484" y="31235"/>
                      </a:cubicBezTo>
                      <a:cubicBezTo>
                        <a:pt x="10479" y="26108"/>
                        <a:pt x="1561" y="25217"/>
                        <a:pt x="4014" y="18306"/>
                      </a:cubicBezTo>
                      <a:cubicBezTo>
                        <a:pt x="5796" y="12956"/>
                        <a:pt x="15604" y="7606"/>
                        <a:pt x="8917" y="1363"/>
                      </a:cubicBezTo>
                      <a:cubicBezTo>
                        <a:pt x="7929" y="465"/>
                        <a:pt x="6759" y="1"/>
                        <a:pt x="56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7"/>
                <p:cNvSpPr/>
                <p:nvPr/>
              </p:nvSpPr>
              <p:spPr>
                <a:xfrm>
                  <a:off x="7900693" y="4750030"/>
                  <a:ext cx="306857" cy="438530"/>
                </a:xfrm>
                <a:custGeom>
                  <a:avLst/>
                  <a:gdLst/>
                  <a:ahLst/>
                  <a:cxnLst/>
                  <a:rect l="l" t="t" r="r" b="b"/>
                  <a:pathLst>
                    <a:path w="20529" h="29338" extrusionOk="0">
                      <a:moveTo>
                        <a:pt x="3777" y="0"/>
                      </a:moveTo>
                      <a:cubicBezTo>
                        <a:pt x="2739" y="0"/>
                        <a:pt x="1949" y="2071"/>
                        <a:pt x="1522" y="3778"/>
                      </a:cubicBezTo>
                      <a:cubicBezTo>
                        <a:pt x="855" y="6453"/>
                        <a:pt x="185" y="8905"/>
                        <a:pt x="185" y="11804"/>
                      </a:cubicBezTo>
                      <a:cubicBezTo>
                        <a:pt x="1" y="21809"/>
                        <a:pt x="15357" y="22580"/>
                        <a:pt x="19655" y="29337"/>
                      </a:cubicBezTo>
                      <a:cubicBezTo>
                        <a:pt x="19947" y="29195"/>
                        <a:pt x="20238" y="29051"/>
                        <a:pt x="20529" y="28903"/>
                      </a:cubicBezTo>
                      <a:cubicBezTo>
                        <a:pt x="19845" y="27333"/>
                        <a:pt x="18872" y="25710"/>
                        <a:pt x="18019" y="24286"/>
                      </a:cubicBezTo>
                      <a:cubicBezTo>
                        <a:pt x="16681" y="21835"/>
                        <a:pt x="12446" y="19828"/>
                        <a:pt x="10217" y="18045"/>
                      </a:cubicBezTo>
                      <a:cubicBezTo>
                        <a:pt x="7320" y="16039"/>
                        <a:pt x="5314" y="13810"/>
                        <a:pt x="5089" y="10243"/>
                      </a:cubicBezTo>
                      <a:cubicBezTo>
                        <a:pt x="4867" y="7790"/>
                        <a:pt x="6650" y="4670"/>
                        <a:pt x="5758" y="2440"/>
                      </a:cubicBezTo>
                      <a:cubicBezTo>
                        <a:pt x="5032" y="666"/>
                        <a:pt x="4365" y="0"/>
                        <a:pt x="3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7" name="Google Shape;2657;p57"/>
              <p:cNvSpPr/>
              <p:nvPr/>
            </p:nvSpPr>
            <p:spPr>
              <a:xfrm>
                <a:off x="8013847" y="4565018"/>
                <a:ext cx="233256" cy="621128"/>
              </a:xfrm>
              <a:custGeom>
                <a:avLst/>
                <a:gdLst/>
                <a:ahLst/>
                <a:cxnLst/>
                <a:rect l="l" t="t" r="r" b="b"/>
                <a:pathLst>
                  <a:path w="15605" h="41554" extrusionOk="0">
                    <a:moveTo>
                      <a:pt x="5657" y="1"/>
                    </a:moveTo>
                    <a:cubicBezTo>
                      <a:pt x="4025" y="1"/>
                      <a:pt x="2539" y="1018"/>
                      <a:pt x="2007" y="3148"/>
                    </a:cubicBezTo>
                    <a:cubicBezTo>
                      <a:pt x="1115" y="6046"/>
                      <a:pt x="4014" y="7605"/>
                      <a:pt x="4014" y="10504"/>
                    </a:cubicBezTo>
                    <a:cubicBezTo>
                      <a:pt x="4014" y="13848"/>
                      <a:pt x="1339" y="17637"/>
                      <a:pt x="892" y="20980"/>
                    </a:cubicBezTo>
                    <a:cubicBezTo>
                      <a:pt x="1" y="26108"/>
                      <a:pt x="3122" y="26999"/>
                      <a:pt x="6242" y="29897"/>
                    </a:cubicBezTo>
                    <a:cubicBezTo>
                      <a:pt x="8473" y="31904"/>
                      <a:pt x="8473" y="33241"/>
                      <a:pt x="8694" y="36139"/>
                    </a:cubicBezTo>
                    <a:cubicBezTo>
                      <a:pt x="8852" y="39135"/>
                      <a:pt x="9682" y="40126"/>
                      <a:pt x="10941" y="41553"/>
                    </a:cubicBezTo>
                    <a:cubicBezTo>
                      <a:pt x="11322" y="41365"/>
                      <a:pt x="11703" y="41180"/>
                      <a:pt x="12080" y="40987"/>
                    </a:cubicBezTo>
                    <a:cubicBezTo>
                      <a:pt x="12041" y="37644"/>
                      <a:pt x="13826" y="34111"/>
                      <a:pt x="12484" y="31235"/>
                    </a:cubicBezTo>
                    <a:cubicBezTo>
                      <a:pt x="10479" y="26108"/>
                      <a:pt x="1561" y="25217"/>
                      <a:pt x="4014" y="18306"/>
                    </a:cubicBezTo>
                    <a:cubicBezTo>
                      <a:pt x="5796" y="12956"/>
                      <a:pt x="15604" y="7606"/>
                      <a:pt x="8917" y="1363"/>
                    </a:cubicBezTo>
                    <a:cubicBezTo>
                      <a:pt x="7929" y="465"/>
                      <a:pt x="6759" y="1"/>
                      <a:pt x="56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 name="Google Shape;2658;p57"/>
            <p:cNvGrpSpPr/>
            <p:nvPr/>
          </p:nvGrpSpPr>
          <p:grpSpPr>
            <a:xfrm>
              <a:off x="4407713" y="4446257"/>
              <a:ext cx="630186" cy="789376"/>
              <a:chOff x="4413056" y="4599588"/>
              <a:chExt cx="513390" cy="643076"/>
            </a:xfrm>
          </p:grpSpPr>
          <p:sp>
            <p:nvSpPr>
              <p:cNvPr id="2659" name="Google Shape;2659;p57"/>
              <p:cNvSpPr/>
              <p:nvPr/>
            </p:nvSpPr>
            <p:spPr>
              <a:xfrm>
                <a:off x="4803027" y="4661078"/>
                <a:ext cx="123419" cy="581587"/>
              </a:xfrm>
              <a:custGeom>
                <a:avLst/>
                <a:gdLst/>
                <a:ahLst/>
                <a:cxnLst/>
                <a:rect l="l" t="t" r="r" b="b"/>
                <a:pathLst>
                  <a:path w="7581" h="35724" extrusionOk="0">
                    <a:moveTo>
                      <a:pt x="2583" y="1"/>
                    </a:moveTo>
                    <a:cubicBezTo>
                      <a:pt x="2472" y="1"/>
                      <a:pt x="2355" y="5"/>
                      <a:pt x="2231" y="14"/>
                    </a:cubicBezTo>
                    <a:cubicBezTo>
                      <a:pt x="5575" y="1574"/>
                      <a:pt x="1785" y="2689"/>
                      <a:pt x="1338" y="4473"/>
                    </a:cubicBezTo>
                    <a:cubicBezTo>
                      <a:pt x="892" y="7594"/>
                      <a:pt x="4238" y="7148"/>
                      <a:pt x="4238" y="9823"/>
                    </a:cubicBezTo>
                    <a:cubicBezTo>
                      <a:pt x="4238" y="12051"/>
                      <a:pt x="2008" y="12498"/>
                      <a:pt x="2453" y="14948"/>
                    </a:cubicBezTo>
                    <a:cubicBezTo>
                      <a:pt x="2676" y="16064"/>
                      <a:pt x="4459" y="16064"/>
                      <a:pt x="4238" y="17624"/>
                    </a:cubicBezTo>
                    <a:cubicBezTo>
                      <a:pt x="4013" y="18961"/>
                      <a:pt x="1785" y="18961"/>
                      <a:pt x="1338" y="20076"/>
                    </a:cubicBezTo>
                    <a:cubicBezTo>
                      <a:pt x="224" y="22527"/>
                      <a:pt x="2453" y="22751"/>
                      <a:pt x="2008" y="25203"/>
                    </a:cubicBezTo>
                    <a:cubicBezTo>
                      <a:pt x="1785" y="27433"/>
                      <a:pt x="1" y="26541"/>
                      <a:pt x="447" y="29661"/>
                    </a:cubicBezTo>
                    <a:cubicBezTo>
                      <a:pt x="670" y="30329"/>
                      <a:pt x="1785" y="30776"/>
                      <a:pt x="1785" y="31891"/>
                    </a:cubicBezTo>
                    <a:cubicBezTo>
                      <a:pt x="1785" y="32782"/>
                      <a:pt x="447" y="33005"/>
                      <a:pt x="447" y="33674"/>
                    </a:cubicBezTo>
                    <a:cubicBezTo>
                      <a:pt x="383" y="34448"/>
                      <a:pt x="321" y="35106"/>
                      <a:pt x="348" y="35666"/>
                    </a:cubicBezTo>
                    <a:cubicBezTo>
                      <a:pt x="698" y="35687"/>
                      <a:pt x="1048" y="35707"/>
                      <a:pt x="1399" y="35723"/>
                    </a:cubicBezTo>
                    <a:cubicBezTo>
                      <a:pt x="1745" y="34897"/>
                      <a:pt x="3196" y="35050"/>
                      <a:pt x="3568" y="34120"/>
                    </a:cubicBezTo>
                    <a:cubicBezTo>
                      <a:pt x="3790" y="32783"/>
                      <a:pt x="3568" y="32336"/>
                      <a:pt x="3568" y="31221"/>
                    </a:cubicBezTo>
                    <a:cubicBezTo>
                      <a:pt x="3568" y="30331"/>
                      <a:pt x="2898" y="29439"/>
                      <a:pt x="3123" y="28324"/>
                    </a:cubicBezTo>
                    <a:cubicBezTo>
                      <a:pt x="3345" y="27209"/>
                      <a:pt x="5128" y="26762"/>
                      <a:pt x="5352" y="25426"/>
                    </a:cubicBezTo>
                    <a:cubicBezTo>
                      <a:pt x="5575" y="24312"/>
                      <a:pt x="4014" y="23641"/>
                      <a:pt x="4237" y="22751"/>
                    </a:cubicBezTo>
                    <a:cubicBezTo>
                      <a:pt x="4460" y="21638"/>
                      <a:pt x="5128" y="21413"/>
                      <a:pt x="5352" y="20298"/>
                    </a:cubicBezTo>
                    <a:cubicBezTo>
                      <a:pt x="6020" y="18294"/>
                      <a:pt x="6244" y="18069"/>
                      <a:pt x="6244" y="16064"/>
                    </a:cubicBezTo>
                    <a:cubicBezTo>
                      <a:pt x="6244" y="15173"/>
                      <a:pt x="5799" y="14281"/>
                      <a:pt x="5799" y="13166"/>
                    </a:cubicBezTo>
                    <a:cubicBezTo>
                      <a:pt x="6019" y="11829"/>
                      <a:pt x="7581" y="11159"/>
                      <a:pt x="7357" y="9822"/>
                    </a:cubicBezTo>
                    <a:cubicBezTo>
                      <a:pt x="7133" y="8037"/>
                      <a:pt x="5128" y="6255"/>
                      <a:pt x="4683" y="4249"/>
                    </a:cubicBezTo>
                    <a:cubicBezTo>
                      <a:pt x="4255" y="2537"/>
                      <a:pt x="5266" y="1"/>
                      <a:pt x="25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7"/>
              <p:cNvSpPr/>
              <p:nvPr/>
            </p:nvSpPr>
            <p:spPr>
              <a:xfrm>
                <a:off x="4413056" y="4740296"/>
                <a:ext cx="223655" cy="481497"/>
              </a:xfrm>
              <a:custGeom>
                <a:avLst/>
                <a:gdLst/>
                <a:ahLst/>
                <a:cxnLst/>
                <a:rect l="l" t="t" r="r" b="b"/>
                <a:pathLst>
                  <a:path w="13738" h="29576" extrusionOk="0">
                    <a:moveTo>
                      <a:pt x="1301" y="0"/>
                    </a:moveTo>
                    <a:cubicBezTo>
                      <a:pt x="948" y="0"/>
                      <a:pt x="523" y="114"/>
                      <a:pt x="1" y="378"/>
                    </a:cubicBezTo>
                    <a:cubicBezTo>
                      <a:pt x="3688" y="524"/>
                      <a:pt x="622" y="3017"/>
                      <a:pt x="901" y="4834"/>
                    </a:cubicBezTo>
                    <a:cubicBezTo>
                      <a:pt x="1695" y="7885"/>
                      <a:pt x="4607" y="6183"/>
                      <a:pt x="5639" y="8649"/>
                    </a:cubicBezTo>
                    <a:cubicBezTo>
                      <a:pt x="6501" y="10706"/>
                      <a:pt x="4617" y="11979"/>
                      <a:pt x="5975" y="14069"/>
                    </a:cubicBezTo>
                    <a:cubicBezTo>
                      <a:pt x="6611" y="15011"/>
                      <a:pt x="8255" y="14321"/>
                      <a:pt x="8653" y="15846"/>
                    </a:cubicBezTo>
                    <a:cubicBezTo>
                      <a:pt x="8964" y="17166"/>
                      <a:pt x="6908" y="18027"/>
                      <a:pt x="6926" y="19228"/>
                    </a:cubicBezTo>
                    <a:cubicBezTo>
                      <a:pt x="6845" y="21921"/>
                      <a:pt x="8988" y="21265"/>
                      <a:pt x="9524" y="23699"/>
                    </a:cubicBezTo>
                    <a:cubicBezTo>
                      <a:pt x="10179" y="25840"/>
                      <a:pt x="8191" y="25709"/>
                      <a:pt x="9808" y="28414"/>
                    </a:cubicBezTo>
                    <a:cubicBezTo>
                      <a:pt x="10055" y="28700"/>
                      <a:pt x="10514" y="28828"/>
                      <a:pt x="10954" y="29042"/>
                    </a:cubicBezTo>
                    <a:cubicBezTo>
                      <a:pt x="11877" y="29233"/>
                      <a:pt x="12804" y="29412"/>
                      <a:pt x="13737" y="29575"/>
                    </a:cubicBezTo>
                    <a:cubicBezTo>
                      <a:pt x="13596" y="29304"/>
                      <a:pt x="13444" y="29023"/>
                      <a:pt x="13289" y="28648"/>
                    </a:cubicBezTo>
                    <a:cubicBezTo>
                      <a:pt x="12947" y="27825"/>
                      <a:pt x="11985" y="27260"/>
                      <a:pt x="11760" y="26145"/>
                    </a:cubicBezTo>
                    <a:cubicBezTo>
                      <a:pt x="11535" y="25030"/>
                      <a:pt x="13008" y="23931"/>
                      <a:pt x="12697" y="22612"/>
                    </a:cubicBezTo>
                    <a:cubicBezTo>
                      <a:pt x="12472" y="21497"/>
                      <a:pt x="10775" y="21483"/>
                      <a:pt x="10635" y="20574"/>
                    </a:cubicBezTo>
                    <a:cubicBezTo>
                      <a:pt x="10410" y="19459"/>
                      <a:pt x="10941" y="18996"/>
                      <a:pt x="10716" y="17883"/>
                    </a:cubicBezTo>
                    <a:cubicBezTo>
                      <a:pt x="10557" y="15774"/>
                      <a:pt x="10676" y="15483"/>
                      <a:pt x="9902" y="13632"/>
                    </a:cubicBezTo>
                    <a:cubicBezTo>
                      <a:pt x="9558" y="12809"/>
                      <a:pt x="8802" y="12160"/>
                      <a:pt x="8371" y="11131"/>
                    </a:cubicBezTo>
                    <a:cubicBezTo>
                      <a:pt x="8060" y="9811"/>
                      <a:pt x="9241" y="8592"/>
                      <a:pt x="8519" y="7444"/>
                    </a:cubicBezTo>
                    <a:cubicBezTo>
                      <a:pt x="7625" y="5884"/>
                      <a:pt x="5085" y="5016"/>
                      <a:pt x="3899" y="3337"/>
                    </a:cubicBezTo>
                    <a:cubicBezTo>
                      <a:pt x="3006" y="2139"/>
                      <a:pt x="2834" y="0"/>
                      <a:pt x="13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7"/>
              <p:cNvSpPr/>
              <p:nvPr/>
            </p:nvSpPr>
            <p:spPr>
              <a:xfrm>
                <a:off x="4683255" y="4599588"/>
                <a:ext cx="163354" cy="641562"/>
              </a:xfrm>
              <a:custGeom>
                <a:avLst/>
                <a:gdLst/>
                <a:ahLst/>
                <a:cxnLst/>
                <a:rect l="l" t="t" r="r" b="b"/>
                <a:pathLst>
                  <a:path w="10034" h="39408" extrusionOk="0">
                    <a:moveTo>
                      <a:pt x="4236" y="0"/>
                    </a:moveTo>
                    <a:cubicBezTo>
                      <a:pt x="8248" y="3567"/>
                      <a:pt x="1" y="5797"/>
                      <a:pt x="892" y="9809"/>
                    </a:cubicBezTo>
                    <a:cubicBezTo>
                      <a:pt x="1115" y="11592"/>
                      <a:pt x="2898" y="12707"/>
                      <a:pt x="3122" y="14266"/>
                    </a:cubicBezTo>
                    <a:cubicBezTo>
                      <a:pt x="3567" y="16719"/>
                      <a:pt x="1784" y="18503"/>
                      <a:pt x="1784" y="20731"/>
                    </a:cubicBezTo>
                    <a:cubicBezTo>
                      <a:pt x="2007" y="22959"/>
                      <a:pt x="3789" y="23184"/>
                      <a:pt x="4236" y="25414"/>
                    </a:cubicBezTo>
                    <a:cubicBezTo>
                      <a:pt x="4459" y="27418"/>
                      <a:pt x="2231" y="28758"/>
                      <a:pt x="2453" y="30986"/>
                    </a:cubicBezTo>
                    <a:cubicBezTo>
                      <a:pt x="2676" y="32992"/>
                      <a:pt x="4905" y="34553"/>
                      <a:pt x="5574" y="36560"/>
                    </a:cubicBezTo>
                    <a:cubicBezTo>
                      <a:pt x="6092" y="37906"/>
                      <a:pt x="5987" y="38721"/>
                      <a:pt x="6148" y="39345"/>
                    </a:cubicBezTo>
                    <a:cubicBezTo>
                      <a:pt x="6477" y="39369"/>
                      <a:pt x="6810" y="39386"/>
                      <a:pt x="7141" y="39407"/>
                    </a:cubicBezTo>
                    <a:cubicBezTo>
                      <a:pt x="6693" y="38121"/>
                      <a:pt x="8196" y="36643"/>
                      <a:pt x="8026" y="34777"/>
                    </a:cubicBezTo>
                    <a:cubicBezTo>
                      <a:pt x="7803" y="32102"/>
                      <a:pt x="6020" y="31655"/>
                      <a:pt x="6466" y="28758"/>
                    </a:cubicBezTo>
                    <a:cubicBezTo>
                      <a:pt x="6688" y="27643"/>
                      <a:pt x="8026" y="26751"/>
                      <a:pt x="7803" y="25414"/>
                    </a:cubicBezTo>
                    <a:cubicBezTo>
                      <a:pt x="7581" y="24299"/>
                      <a:pt x="6243" y="23853"/>
                      <a:pt x="5796" y="22516"/>
                    </a:cubicBezTo>
                    <a:cubicBezTo>
                      <a:pt x="4681" y="19841"/>
                      <a:pt x="6466" y="19171"/>
                      <a:pt x="7133" y="16496"/>
                    </a:cubicBezTo>
                    <a:cubicBezTo>
                      <a:pt x="7579" y="13599"/>
                      <a:pt x="5796" y="13152"/>
                      <a:pt x="5129" y="10701"/>
                    </a:cubicBezTo>
                    <a:cubicBezTo>
                      <a:pt x="3344" y="6019"/>
                      <a:pt x="10033" y="2899"/>
                      <a:pt x="42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7"/>
              <p:cNvSpPr/>
              <p:nvPr/>
            </p:nvSpPr>
            <p:spPr>
              <a:xfrm>
                <a:off x="4512706" y="4697610"/>
                <a:ext cx="215010" cy="536556"/>
              </a:xfrm>
              <a:custGeom>
                <a:avLst/>
                <a:gdLst/>
                <a:ahLst/>
                <a:cxnLst/>
                <a:rect l="l" t="t" r="r" b="b"/>
                <a:pathLst>
                  <a:path w="13207" h="32958" extrusionOk="0">
                    <a:moveTo>
                      <a:pt x="7357" y="1"/>
                    </a:moveTo>
                    <a:cubicBezTo>
                      <a:pt x="0" y="225"/>
                      <a:pt x="7134" y="6243"/>
                      <a:pt x="7357" y="9140"/>
                    </a:cubicBezTo>
                    <a:cubicBezTo>
                      <a:pt x="7357" y="10032"/>
                      <a:pt x="6242" y="10925"/>
                      <a:pt x="6466" y="11816"/>
                    </a:cubicBezTo>
                    <a:cubicBezTo>
                      <a:pt x="6689" y="12930"/>
                      <a:pt x="8471" y="13375"/>
                      <a:pt x="8471" y="14268"/>
                    </a:cubicBezTo>
                    <a:cubicBezTo>
                      <a:pt x="8471" y="16497"/>
                      <a:pt x="6243" y="17388"/>
                      <a:pt x="6466" y="19840"/>
                    </a:cubicBezTo>
                    <a:cubicBezTo>
                      <a:pt x="6466" y="20509"/>
                      <a:pt x="8026" y="20731"/>
                      <a:pt x="8249" y="21623"/>
                    </a:cubicBezTo>
                    <a:cubicBezTo>
                      <a:pt x="8249" y="22961"/>
                      <a:pt x="6689" y="23629"/>
                      <a:pt x="6689" y="24743"/>
                    </a:cubicBezTo>
                    <a:cubicBezTo>
                      <a:pt x="6912" y="27196"/>
                      <a:pt x="8695" y="28088"/>
                      <a:pt x="9364" y="30318"/>
                    </a:cubicBezTo>
                    <a:cubicBezTo>
                      <a:pt x="9546" y="31143"/>
                      <a:pt x="9241" y="31818"/>
                      <a:pt x="9049" y="32435"/>
                    </a:cubicBezTo>
                    <a:cubicBezTo>
                      <a:pt x="10307" y="32635"/>
                      <a:pt x="11575" y="32809"/>
                      <a:pt x="12850" y="32957"/>
                    </a:cubicBezTo>
                    <a:cubicBezTo>
                      <a:pt x="12581" y="32022"/>
                      <a:pt x="13207" y="30636"/>
                      <a:pt x="12707" y="28754"/>
                    </a:cubicBezTo>
                    <a:cubicBezTo>
                      <a:pt x="12262" y="26749"/>
                      <a:pt x="10477" y="26526"/>
                      <a:pt x="10477" y="24298"/>
                    </a:cubicBezTo>
                    <a:cubicBezTo>
                      <a:pt x="10700" y="23406"/>
                      <a:pt x="12037" y="22513"/>
                      <a:pt x="12037" y="21176"/>
                    </a:cubicBezTo>
                    <a:cubicBezTo>
                      <a:pt x="12037" y="19840"/>
                      <a:pt x="10700" y="19616"/>
                      <a:pt x="10700" y="18503"/>
                    </a:cubicBezTo>
                    <a:cubicBezTo>
                      <a:pt x="10700" y="16496"/>
                      <a:pt x="11369" y="14936"/>
                      <a:pt x="11369" y="12930"/>
                    </a:cubicBezTo>
                    <a:cubicBezTo>
                      <a:pt x="11147" y="12262"/>
                      <a:pt x="10255" y="11147"/>
                      <a:pt x="10032" y="10255"/>
                    </a:cubicBezTo>
                    <a:cubicBezTo>
                      <a:pt x="10032" y="9586"/>
                      <a:pt x="11592" y="8694"/>
                      <a:pt x="11369" y="7580"/>
                    </a:cubicBezTo>
                    <a:cubicBezTo>
                      <a:pt x="11147" y="5796"/>
                      <a:pt x="2229" y="2230"/>
                      <a:pt x="73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3" name="Google Shape;2663;p57"/>
            <p:cNvSpPr/>
            <p:nvPr/>
          </p:nvSpPr>
          <p:spPr>
            <a:xfrm>
              <a:off x="-271188" y="6550531"/>
              <a:ext cx="400" cy="16850"/>
            </a:xfrm>
            <a:custGeom>
              <a:avLst/>
              <a:gdLst/>
              <a:ahLst/>
              <a:cxnLst/>
              <a:rect l="l" t="t" r="r" b="b"/>
              <a:pathLst>
                <a:path w="16" h="674" extrusionOk="0">
                  <a:moveTo>
                    <a:pt x="9" y="1"/>
                  </a:moveTo>
                  <a:cubicBezTo>
                    <a:pt x="6" y="161"/>
                    <a:pt x="6" y="324"/>
                    <a:pt x="3" y="487"/>
                  </a:cubicBezTo>
                  <a:lnTo>
                    <a:pt x="3" y="487"/>
                  </a:lnTo>
                  <a:cubicBezTo>
                    <a:pt x="7" y="325"/>
                    <a:pt x="13" y="164"/>
                    <a:pt x="15" y="1"/>
                  </a:cubicBezTo>
                  <a:close/>
                  <a:moveTo>
                    <a:pt x="3" y="487"/>
                  </a:moveTo>
                  <a:lnTo>
                    <a:pt x="3" y="487"/>
                  </a:lnTo>
                  <a:cubicBezTo>
                    <a:pt x="2" y="549"/>
                    <a:pt x="1" y="611"/>
                    <a:pt x="0" y="673"/>
                  </a:cubicBezTo>
                  <a:cubicBezTo>
                    <a:pt x="2" y="611"/>
                    <a:pt x="3" y="549"/>
                    <a:pt x="3" y="487"/>
                  </a:cubicBezTo>
                  <a:close/>
                </a:path>
              </a:pathLst>
            </a:custGeom>
            <a:solidFill>
              <a:srgbClr val="FFAD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7"/>
            <p:cNvSpPr/>
            <p:nvPr/>
          </p:nvSpPr>
          <p:spPr>
            <a:xfrm>
              <a:off x="-180800" y="4330625"/>
              <a:ext cx="10194000" cy="1020600"/>
            </a:xfrm>
            <a:prstGeom prst="doubleWave">
              <a:avLst>
                <a:gd name="adj1" fmla="val 6250"/>
                <a:gd name="adj2" fmla="val -222"/>
              </a:avLst>
            </a:pr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5" name="Google Shape;2665;p57"/>
            <p:cNvGrpSpPr/>
            <p:nvPr/>
          </p:nvGrpSpPr>
          <p:grpSpPr>
            <a:xfrm>
              <a:off x="5367513" y="4467106"/>
              <a:ext cx="1249825" cy="636506"/>
              <a:chOff x="2188038" y="6588731"/>
              <a:chExt cx="1249825" cy="636506"/>
            </a:xfrm>
          </p:grpSpPr>
          <p:sp>
            <p:nvSpPr>
              <p:cNvPr id="2666" name="Google Shape;2666;p57"/>
              <p:cNvSpPr/>
              <p:nvPr/>
            </p:nvSpPr>
            <p:spPr>
              <a:xfrm>
                <a:off x="2188038" y="6588731"/>
                <a:ext cx="304725" cy="169325"/>
              </a:xfrm>
              <a:custGeom>
                <a:avLst/>
                <a:gdLst/>
                <a:ahLst/>
                <a:cxnLst/>
                <a:rect l="l" t="t" r="r" b="b"/>
                <a:pathLst>
                  <a:path w="12189" h="6773" extrusionOk="0">
                    <a:moveTo>
                      <a:pt x="508" y="0"/>
                    </a:moveTo>
                    <a:cubicBezTo>
                      <a:pt x="508" y="1"/>
                      <a:pt x="1" y="4572"/>
                      <a:pt x="4402" y="6773"/>
                    </a:cubicBezTo>
                    <a:lnTo>
                      <a:pt x="12189" y="6773"/>
                    </a:lnTo>
                    <a:lnTo>
                      <a:pt x="5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7"/>
              <p:cNvSpPr/>
              <p:nvPr/>
            </p:nvSpPr>
            <p:spPr>
              <a:xfrm>
                <a:off x="2190113" y="6755650"/>
                <a:ext cx="304750" cy="169300"/>
              </a:xfrm>
              <a:custGeom>
                <a:avLst/>
                <a:gdLst/>
                <a:ahLst/>
                <a:cxnLst/>
                <a:rect l="l" t="t" r="r" b="b"/>
                <a:pathLst>
                  <a:path w="12190" h="6772" extrusionOk="0">
                    <a:moveTo>
                      <a:pt x="4402" y="1"/>
                    </a:moveTo>
                    <a:cubicBezTo>
                      <a:pt x="0" y="2200"/>
                      <a:pt x="509" y="6772"/>
                      <a:pt x="509" y="6772"/>
                    </a:cubicBezTo>
                    <a:lnTo>
                      <a:pt x="121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7"/>
              <p:cNvSpPr/>
              <p:nvPr/>
            </p:nvSpPr>
            <p:spPr>
              <a:xfrm>
                <a:off x="2395963" y="6594038"/>
                <a:ext cx="579800" cy="322325"/>
              </a:xfrm>
              <a:custGeom>
                <a:avLst/>
                <a:gdLst/>
                <a:ahLst/>
                <a:cxnLst/>
                <a:rect l="l" t="t" r="r" b="b"/>
                <a:pathLst>
                  <a:path w="23192" h="12893" extrusionOk="0">
                    <a:moveTo>
                      <a:pt x="14004" y="1"/>
                    </a:moveTo>
                    <a:cubicBezTo>
                      <a:pt x="13255" y="1"/>
                      <a:pt x="12478" y="60"/>
                      <a:pt x="11680" y="186"/>
                    </a:cubicBezTo>
                    <a:cubicBezTo>
                      <a:pt x="5356" y="1186"/>
                      <a:pt x="1" y="6366"/>
                      <a:pt x="1" y="6366"/>
                    </a:cubicBezTo>
                    <a:cubicBezTo>
                      <a:pt x="1" y="6366"/>
                      <a:pt x="5874" y="11648"/>
                      <a:pt x="12188" y="12714"/>
                    </a:cubicBezTo>
                    <a:cubicBezTo>
                      <a:pt x="12905" y="12835"/>
                      <a:pt x="13608" y="12892"/>
                      <a:pt x="14290" y="12892"/>
                    </a:cubicBezTo>
                    <a:cubicBezTo>
                      <a:pt x="19318" y="12892"/>
                      <a:pt x="23192" y="9782"/>
                      <a:pt x="23192" y="6366"/>
                    </a:cubicBezTo>
                    <a:cubicBezTo>
                      <a:pt x="23192" y="2966"/>
                      <a:pt x="19295" y="1"/>
                      <a:pt x="14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7"/>
              <p:cNvSpPr/>
              <p:nvPr/>
            </p:nvSpPr>
            <p:spPr>
              <a:xfrm>
                <a:off x="2677413" y="6594238"/>
                <a:ext cx="87475" cy="321800"/>
              </a:xfrm>
              <a:custGeom>
                <a:avLst/>
                <a:gdLst/>
                <a:ahLst/>
                <a:cxnLst/>
                <a:rect l="l" t="t" r="r" b="b"/>
                <a:pathLst>
                  <a:path w="3499" h="12872" extrusionOk="0">
                    <a:moveTo>
                      <a:pt x="2670" y="0"/>
                    </a:moveTo>
                    <a:cubicBezTo>
                      <a:pt x="2354" y="0"/>
                      <a:pt x="2033" y="11"/>
                      <a:pt x="1707" y="34"/>
                    </a:cubicBezTo>
                    <a:cubicBezTo>
                      <a:pt x="280" y="4244"/>
                      <a:pt x="0" y="8482"/>
                      <a:pt x="1036" y="12718"/>
                    </a:cubicBezTo>
                    <a:cubicBezTo>
                      <a:pt x="1641" y="12815"/>
                      <a:pt x="2233" y="12861"/>
                      <a:pt x="2813" y="12872"/>
                    </a:cubicBezTo>
                    <a:cubicBezTo>
                      <a:pt x="1626" y="8574"/>
                      <a:pt x="1935" y="4288"/>
                      <a:pt x="3499" y="24"/>
                    </a:cubicBezTo>
                    <a:cubicBezTo>
                      <a:pt x="3227" y="8"/>
                      <a:pt x="2951" y="0"/>
                      <a:pt x="2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7"/>
              <p:cNvSpPr/>
              <p:nvPr/>
            </p:nvSpPr>
            <p:spPr>
              <a:xfrm>
                <a:off x="2587513" y="6603138"/>
                <a:ext cx="78200" cy="297250"/>
              </a:xfrm>
              <a:custGeom>
                <a:avLst/>
                <a:gdLst/>
                <a:ahLst/>
                <a:cxnLst/>
                <a:rect l="l" t="t" r="r" b="b"/>
                <a:pathLst>
                  <a:path w="3128" h="11890" extrusionOk="0">
                    <a:moveTo>
                      <a:pt x="3127" y="1"/>
                    </a:moveTo>
                    <a:lnTo>
                      <a:pt x="3127" y="1"/>
                    </a:lnTo>
                    <a:cubicBezTo>
                      <a:pt x="2472" y="145"/>
                      <a:pt x="1831" y="330"/>
                      <a:pt x="1205" y="547"/>
                    </a:cubicBezTo>
                    <a:cubicBezTo>
                      <a:pt x="189" y="4098"/>
                      <a:pt x="0" y="7665"/>
                      <a:pt x="736" y="11232"/>
                    </a:cubicBezTo>
                    <a:cubicBezTo>
                      <a:pt x="1346" y="11481"/>
                      <a:pt x="1970" y="11701"/>
                      <a:pt x="2608" y="11889"/>
                    </a:cubicBezTo>
                    <a:cubicBezTo>
                      <a:pt x="1572" y="7913"/>
                      <a:pt x="1802" y="3947"/>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7"/>
              <p:cNvSpPr/>
              <p:nvPr/>
            </p:nvSpPr>
            <p:spPr>
              <a:xfrm>
                <a:off x="2506888" y="6636063"/>
                <a:ext cx="63100" cy="227500"/>
              </a:xfrm>
              <a:custGeom>
                <a:avLst/>
                <a:gdLst/>
                <a:ahLst/>
                <a:cxnLst/>
                <a:rect l="l" t="t" r="r" b="b"/>
                <a:pathLst>
                  <a:path w="2524" h="9100" extrusionOk="0">
                    <a:moveTo>
                      <a:pt x="2524" y="0"/>
                    </a:moveTo>
                    <a:lnTo>
                      <a:pt x="2524" y="0"/>
                    </a:lnTo>
                    <a:cubicBezTo>
                      <a:pt x="1837" y="319"/>
                      <a:pt x="1183" y="662"/>
                      <a:pt x="570" y="1016"/>
                    </a:cubicBezTo>
                    <a:cubicBezTo>
                      <a:pt x="100" y="3366"/>
                      <a:pt x="0" y="5724"/>
                      <a:pt x="297" y="8081"/>
                    </a:cubicBezTo>
                    <a:cubicBezTo>
                      <a:pt x="881" y="8429"/>
                      <a:pt x="1500" y="8772"/>
                      <a:pt x="2152" y="9100"/>
                    </a:cubicBezTo>
                    <a:cubicBezTo>
                      <a:pt x="1572" y="6059"/>
                      <a:pt x="1722" y="3025"/>
                      <a:pt x="2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7"/>
              <p:cNvSpPr/>
              <p:nvPr/>
            </p:nvSpPr>
            <p:spPr>
              <a:xfrm>
                <a:off x="2558963" y="6843188"/>
                <a:ext cx="208750" cy="115975"/>
              </a:xfrm>
              <a:custGeom>
                <a:avLst/>
                <a:gdLst/>
                <a:ahLst/>
                <a:cxnLst/>
                <a:rect l="l" t="t" r="r" b="b"/>
                <a:pathLst>
                  <a:path w="8350" h="4639" extrusionOk="0">
                    <a:moveTo>
                      <a:pt x="3016" y="1"/>
                    </a:moveTo>
                    <a:cubicBezTo>
                      <a:pt x="1" y="1509"/>
                      <a:pt x="349" y="4639"/>
                      <a:pt x="349" y="4639"/>
                    </a:cubicBezTo>
                    <a:lnTo>
                      <a:pt x="8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7"/>
              <p:cNvSpPr/>
              <p:nvPr/>
            </p:nvSpPr>
            <p:spPr>
              <a:xfrm>
                <a:off x="2785338" y="6601113"/>
                <a:ext cx="190425" cy="309125"/>
              </a:xfrm>
              <a:custGeom>
                <a:avLst/>
                <a:gdLst/>
                <a:ahLst/>
                <a:cxnLst/>
                <a:rect l="l" t="t" r="r" b="b"/>
                <a:pathLst>
                  <a:path w="7617" h="12365" extrusionOk="0">
                    <a:moveTo>
                      <a:pt x="1121" y="1"/>
                    </a:moveTo>
                    <a:cubicBezTo>
                      <a:pt x="415" y="1801"/>
                      <a:pt x="0" y="3938"/>
                      <a:pt x="0" y="6236"/>
                    </a:cubicBezTo>
                    <a:cubicBezTo>
                      <a:pt x="0" y="8488"/>
                      <a:pt x="400" y="10584"/>
                      <a:pt x="1081" y="12364"/>
                    </a:cubicBezTo>
                    <a:cubicBezTo>
                      <a:pt x="4906" y="11573"/>
                      <a:pt x="7617" y="8938"/>
                      <a:pt x="7617" y="6083"/>
                    </a:cubicBezTo>
                    <a:cubicBezTo>
                      <a:pt x="7617" y="3294"/>
                      <a:pt x="4985" y="807"/>
                      <a:pt x="1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7"/>
              <p:cNvSpPr/>
              <p:nvPr/>
            </p:nvSpPr>
            <p:spPr>
              <a:xfrm>
                <a:off x="2945838" y="6723488"/>
                <a:ext cx="64800" cy="64800"/>
              </a:xfrm>
              <a:custGeom>
                <a:avLst/>
                <a:gdLst/>
                <a:ahLst/>
                <a:cxnLst/>
                <a:rect l="l" t="t" r="r" b="b"/>
                <a:pathLst>
                  <a:path w="2592" h="2592" extrusionOk="0">
                    <a:moveTo>
                      <a:pt x="1048" y="1"/>
                    </a:moveTo>
                    <a:cubicBezTo>
                      <a:pt x="1047" y="1"/>
                      <a:pt x="1047" y="1"/>
                      <a:pt x="1046" y="1"/>
                    </a:cubicBezTo>
                    <a:cubicBezTo>
                      <a:pt x="470" y="1"/>
                      <a:pt x="1" y="580"/>
                      <a:pt x="1" y="1296"/>
                    </a:cubicBezTo>
                    <a:cubicBezTo>
                      <a:pt x="1" y="2012"/>
                      <a:pt x="469" y="2591"/>
                      <a:pt x="1046" y="2591"/>
                    </a:cubicBezTo>
                    <a:cubicBezTo>
                      <a:pt x="1623" y="2591"/>
                      <a:pt x="2509" y="2175"/>
                      <a:pt x="2091" y="1296"/>
                    </a:cubicBezTo>
                    <a:cubicBezTo>
                      <a:pt x="2592" y="585"/>
                      <a:pt x="1625" y="1"/>
                      <a:pt x="1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7"/>
              <p:cNvSpPr/>
              <p:nvPr/>
            </p:nvSpPr>
            <p:spPr>
              <a:xfrm>
                <a:off x="2868538" y="6710938"/>
                <a:ext cx="27200" cy="27200"/>
              </a:xfrm>
              <a:custGeom>
                <a:avLst/>
                <a:gdLst/>
                <a:ahLst/>
                <a:cxnLst/>
                <a:rect l="l" t="t" r="r" b="b"/>
                <a:pathLst>
                  <a:path w="1088" h="1088" extrusionOk="0">
                    <a:moveTo>
                      <a:pt x="544" y="0"/>
                    </a:moveTo>
                    <a:cubicBezTo>
                      <a:pt x="244" y="0"/>
                      <a:pt x="1" y="243"/>
                      <a:pt x="1" y="544"/>
                    </a:cubicBezTo>
                    <a:cubicBezTo>
                      <a:pt x="1" y="846"/>
                      <a:pt x="244" y="1088"/>
                      <a:pt x="544" y="1088"/>
                    </a:cubicBezTo>
                    <a:cubicBezTo>
                      <a:pt x="844" y="1088"/>
                      <a:pt x="1087" y="845"/>
                      <a:pt x="1087" y="544"/>
                    </a:cubicBezTo>
                    <a:cubicBezTo>
                      <a:pt x="1087" y="243"/>
                      <a:pt x="843" y="0"/>
                      <a:pt x="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7"/>
              <p:cNvSpPr/>
              <p:nvPr/>
            </p:nvSpPr>
            <p:spPr>
              <a:xfrm>
                <a:off x="3267838" y="7019938"/>
                <a:ext cx="170025" cy="94475"/>
              </a:xfrm>
              <a:custGeom>
                <a:avLst/>
                <a:gdLst/>
                <a:ahLst/>
                <a:cxnLst/>
                <a:rect l="l" t="t" r="r" b="b"/>
                <a:pathLst>
                  <a:path w="6801" h="3779" extrusionOk="0">
                    <a:moveTo>
                      <a:pt x="6518" y="0"/>
                    </a:moveTo>
                    <a:lnTo>
                      <a:pt x="0" y="3779"/>
                    </a:lnTo>
                    <a:lnTo>
                      <a:pt x="4346" y="3779"/>
                    </a:lnTo>
                    <a:cubicBezTo>
                      <a:pt x="6801" y="2551"/>
                      <a:pt x="6518" y="1"/>
                      <a:pt x="6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7"/>
              <p:cNvSpPr/>
              <p:nvPr/>
            </p:nvSpPr>
            <p:spPr>
              <a:xfrm>
                <a:off x="3266588" y="7112006"/>
                <a:ext cx="170075" cy="94475"/>
              </a:xfrm>
              <a:custGeom>
                <a:avLst/>
                <a:gdLst/>
                <a:ahLst/>
                <a:cxnLst/>
                <a:rect l="l" t="t" r="r" b="b"/>
                <a:pathLst>
                  <a:path w="6803" h="3779" extrusionOk="0">
                    <a:moveTo>
                      <a:pt x="1" y="1"/>
                    </a:moveTo>
                    <a:lnTo>
                      <a:pt x="6519" y="3779"/>
                    </a:lnTo>
                    <a:cubicBezTo>
                      <a:pt x="6519" y="3779"/>
                      <a:pt x="6803" y="1228"/>
                      <a:pt x="4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7"/>
              <p:cNvSpPr/>
              <p:nvPr/>
            </p:nvSpPr>
            <p:spPr>
              <a:xfrm>
                <a:off x="2998313" y="7024988"/>
                <a:ext cx="323550" cy="179850"/>
              </a:xfrm>
              <a:custGeom>
                <a:avLst/>
                <a:gdLst/>
                <a:ahLst/>
                <a:cxnLst/>
                <a:rect l="l" t="t" r="r" b="b"/>
                <a:pathLst>
                  <a:path w="12942" h="7194" extrusionOk="0">
                    <a:moveTo>
                      <a:pt x="5125" y="1"/>
                    </a:moveTo>
                    <a:cubicBezTo>
                      <a:pt x="2173" y="1"/>
                      <a:pt x="0" y="1655"/>
                      <a:pt x="0" y="3552"/>
                    </a:cubicBezTo>
                    <a:cubicBezTo>
                      <a:pt x="0" y="5458"/>
                      <a:pt x="2161" y="7193"/>
                      <a:pt x="4966" y="7193"/>
                    </a:cubicBezTo>
                    <a:cubicBezTo>
                      <a:pt x="5347" y="7193"/>
                      <a:pt x="5739" y="7161"/>
                      <a:pt x="6140" y="7094"/>
                    </a:cubicBezTo>
                    <a:cubicBezTo>
                      <a:pt x="9663" y="6499"/>
                      <a:pt x="12941" y="3552"/>
                      <a:pt x="12941" y="3552"/>
                    </a:cubicBezTo>
                    <a:cubicBezTo>
                      <a:pt x="12941" y="3552"/>
                      <a:pt x="9953" y="661"/>
                      <a:pt x="6422" y="104"/>
                    </a:cubicBezTo>
                    <a:cubicBezTo>
                      <a:pt x="5977" y="34"/>
                      <a:pt x="5543" y="1"/>
                      <a:pt x="5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7"/>
              <p:cNvSpPr/>
              <p:nvPr/>
            </p:nvSpPr>
            <p:spPr>
              <a:xfrm>
                <a:off x="3115963" y="7025113"/>
                <a:ext cx="48800" cy="179550"/>
              </a:xfrm>
              <a:custGeom>
                <a:avLst/>
                <a:gdLst/>
                <a:ahLst/>
                <a:cxnLst/>
                <a:rect l="l" t="t" r="r" b="b"/>
                <a:pathLst>
                  <a:path w="1952" h="7182" extrusionOk="0">
                    <a:moveTo>
                      <a:pt x="474" y="0"/>
                    </a:moveTo>
                    <a:cubicBezTo>
                      <a:pt x="314" y="0"/>
                      <a:pt x="156" y="5"/>
                      <a:pt x="0" y="13"/>
                    </a:cubicBezTo>
                    <a:cubicBezTo>
                      <a:pt x="874" y="2393"/>
                      <a:pt x="1045" y="4784"/>
                      <a:pt x="383" y="7182"/>
                    </a:cubicBezTo>
                    <a:cubicBezTo>
                      <a:pt x="707" y="7177"/>
                      <a:pt x="1037" y="7150"/>
                      <a:pt x="1375" y="7097"/>
                    </a:cubicBezTo>
                    <a:cubicBezTo>
                      <a:pt x="1952" y="4734"/>
                      <a:pt x="1796" y="2368"/>
                      <a:pt x="1000" y="19"/>
                    </a:cubicBezTo>
                    <a:cubicBezTo>
                      <a:pt x="822" y="6"/>
                      <a:pt x="647" y="0"/>
                      <a:pt x="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7"/>
              <p:cNvSpPr/>
              <p:nvPr/>
            </p:nvSpPr>
            <p:spPr>
              <a:xfrm>
                <a:off x="3171263" y="7030038"/>
                <a:ext cx="43675" cy="165875"/>
              </a:xfrm>
              <a:custGeom>
                <a:avLst/>
                <a:gdLst/>
                <a:ahLst/>
                <a:cxnLst/>
                <a:rect l="l" t="t" r="r" b="b"/>
                <a:pathLst>
                  <a:path w="1747" h="6635" extrusionOk="0">
                    <a:moveTo>
                      <a:pt x="1" y="1"/>
                    </a:moveTo>
                    <a:lnTo>
                      <a:pt x="1" y="1"/>
                    </a:lnTo>
                    <a:cubicBezTo>
                      <a:pt x="741" y="2205"/>
                      <a:pt x="870" y="4418"/>
                      <a:pt x="291" y="6635"/>
                    </a:cubicBezTo>
                    <a:cubicBezTo>
                      <a:pt x="646" y="6529"/>
                      <a:pt x="996" y="6406"/>
                      <a:pt x="1336" y="6268"/>
                    </a:cubicBezTo>
                    <a:cubicBezTo>
                      <a:pt x="1747" y="4279"/>
                      <a:pt x="1641" y="2288"/>
                      <a:pt x="1074" y="307"/>
                    </a:cubicBezTo>
                    <a:cubicBezTo>
                      <a:pt x="726" y="186"/>
                      <a:pt x="367" y="8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7"/>
              <p:cNvSpPr/>
              <p:nvPr/>
            </p:nvSpPr>
            <p:spPr>
              <a:xfrm>
                <a:off x="3224688" y="7048438"/>
                <a:ext cx="35225" cy="127000"/>
              </a:xfrm>
              <a:custGeom>
                <a:avLst/>
                <a:gdLst/>
                <a:ahLst/>
                <a:cxnLst/>
                <a:rect l="l" t="t" r="r" b="b"/>
                <a:pathLst>
                  <a:path w="1409" h="5080" extrusionOk="0">
                    <a:moveTo>
                      <a:pt x="1" y="1"/>
                    </a:moveTo>
                    <a:lnTo>
                      <a:pt x="1" y="1"/>
                    </a:lnTo>
                    <a:cubicBezTo>
                      <a:pt x="449" y="1687"/>
                      <a:pt x="533" y="3381"/>
                      <a:pt x="208" y="5079"/>
                    </a:cubicBezTo>
                    <a:cubicBezTo>
                      <a:pt x="572" y="4896"/>
                      <a:pt x="918" y="4705"/>
                      <a:pt x="1243" y="4511"/>
                    </a:cubicBezTo>
                    <a:cubicBezTo>
                      <a:pt x="1409" y="3194"/>
                      <a:pt x="1353" y="1880"/>
                      <a:pt x="1091" y="568"/>
                    </a:cubicBezTo>
                    <a:cubicBezTo>
                      <a:pt x="749" y="370"/>
                      <a:pt x="385" y="17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7"/>
              <p:cNvSpPr/>
              <p:nvPr/>
            </p:nvSpPr>
            <p:spPr>
              <a:xfrm>
                <a:off x="3114388" y="7160538"/>
                <a:ext cx="116500" cy="64700"/>
              </a:xfrm>
              <a:custGeom>
                <a:avLst/>
                <a:gdLst/>
                <a:ahLst/>
                <a:cxnLst/>
                <a:rect l="l" t="t" r="r" b="b"/>
                <a:pathLst>
                  <a:path w="4660" h="2588" extrusionOk="0">
                    <a:moveTo>
                      <a:pt x="1" y="1"/>
                    </a:moveTo>
                    <a:lnTo>
                      <a:pt x="4465" y="2588"/>
                    </a:lnTo>
                    <a:cubicBezTo>
                      <a:pt x="4465" y="2588"/>
                      <a:pt x="4660" y="842"/>
                      <a:pt x="2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7"/>
              <p:cNvSpPr/>
              <p:nvPr/>
            </p:nvSpPr>
            <p:spPr>
              <a:xfrm>
                <a:off x="2998313" y="7028913"/>
                <a:ext cx="106275" cy="172525"/>
              </a:xfrm>
              <a:custGeom>
                <a:avLst/>
                <a:gdLst/>
                <a:ahLst/>
                <a:cxnLst/>
                <a:rect l="l" t="t" r="r" b="b"/>
                <a:pathLst>
                  <a:path w="4251" h="6901" extrusionOk="0">
                    <a:moveTo>
                      <a:pt x="3625" y="1"/>
                    </a:moveTo>
                    <a:cubicBezTo>
                      <a:pt x="1469" y="450"/>
                      <a:pt x="0" y="1838"/>
                      <a:pt x="0" y="3395"/>
                    </a:cubicBezTo>
                    <a:cubicBezTo>
                      <a:pt x="0" y="4989"/>
                      <a:pt x="1512" y="6459"/>
                      <a:pt x="3647" y="6901"/>
                    </a:cubicBezTo>
                    <a:cubicBezTo>
                      <a:pt x="4028" y="5908"/>
                      <a:pt x="4251" y="4738"/>
                      <a:pt x="4251" y="3481"/>
                    </a:cubicBezTo>
                    <a:cubicBezTo>
                      <a:pt x="4251" y="2197"/>
                      <a:pt x="4019" y="1005"/>
                      <a:pt x="3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7"/>
              <p:cNvSpPr/>
              <p:nvPr/>
            </p:nvSpPr>
            <p:spPr>
              <a:xfrm>
                <a:off x="2974038" y="7093788"/>
                <a:ext cx="50250" cy="50275"/>
              </a:xfrm>
              <a:custGeom>
                <a:avLst/>
                <a:gdLst/>
                <a:ahLst/>
                <a:cxnLst/>
                <a:rect l="l" t="t" r="r" b="b"/>
                <a:pathLst>
                  <a:path w="2010" h="2011" extrusionOk="0">
                    <a:moveTo>
                      <a:pt x="1201" y="0"/>
                    </a:moveTo>
                    <a:cubicBezTo>
                      <a:pt x="752" y="0"/>
                      <a:pt x="1" y="455"/>
                      <a:pt x="390" y="1005"/>
                    </a:cubicBezTo>
                    <a:cubicBezTo>
                      <a:pt x="66" y="1686"/>
                      <a:pt x="752" y="2010"/>
                      <a:pt x="1201" y="2010"/>
                    </a:cubicBezTo>
                    <a:cubicBezTo>
                      <a:pt x="1647" y="2010"/>
                      <a:pt x="2010" y="1559"/>
                      <a:pt x="2010" y="1005"/>
                    </a:cubicBezTo>
                    <a:cubicBezTo>
                      <a:pt x="2010" y="451"/>
                      <a:pt x="1647" y="0"/>
                      <a:pt x="1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7"/>
              <p:cNvSpPr/>
              <p:nvPr/>
            </p:nvSpPr>
            <p:spPr>
              <a:xfrm>
                <a:off x="3047888" y="7097988"/>
                <a:ext cx="14700" cy="14650"/>
              </a:xfrm>
              <a:custGeom>
                <a:avLst/>
                <a:gdLst/>
                <a:ahLst/>
                <a:cxnLst/>
                <a:rect l="l" t="t" r="r" b="b"/>
                <a:pathLst>
                  <a:path w="588" h="586" extrusionOk="0">
                    <a:moveTo>
                      <a:pt x="295" y="0"/>
                    </a:moveTo>
                    <a:cubicBezTo>
                      <a:pt x="132" y="0"/>
                      <a:pt x="1" y="132"/>
                      <a:pt x="1" y="293"/>
                    </a:cubicBezTo>
                    <a:cubicBezTo>
                      <a:pt x="1" y="455"/>
                      <a:pt x="132" y="586"/>
                      <a:pt x="295" y="586"/>
                    </a:cubicBezTo>
                    <a:cubicBezTo>
                      <a:pt x="456" y="586"/>
                      <a:pt x="587" y="455"/>
                      <a:pt x="587" y="293"/>
                    </a:cubicBezTo>
                    <a:cubicBezTo>
                      <a:pt x="587" y="132"/>
                      <a:pt x="456"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6" name="Google Shape;2686;p57"/>
            <p:cNvSpPr/>
            <p:nvPr/>
          </p:nvSpPr>
          <p:spPr>
            <a:xfrm rot="477429">
              <a:off x="-1011965" y="3771930"/>
              <a:ext cx="2459682" cy="39045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7" name="Google Shape;2687;p57"/>
            <p:cNvGrpSpPr/>
            <p:nvPr/>
          </p:nvGrpSpPr>
          <p:grpSpPr>
            <a:xfrm>
              <a:off x="-80113" y="2680502"/>
              <a:ext cx="595996" cy="1214047"/>
              <a:chOff x="7865487" y="2846927"/>
              <a:chExt cx="595996" cy="1214047"/>
            </a:xfrm>
          </p:grpSpPr>
          <p:sp>
            <p:nvSpPr>
              <p:cNvPr id="2688" name="Google Shape;2688;p57"/>
              <p:cNvSpPr/>
              <p:nvPr/>
            </p:nvSpPr>
            <p:spPr>
              <a:xfrm>
                <a:off x="8135199" y="3014973"/>
                <a:ext cx="26637" cy="1046000"/>
              </a:xfrm>
              <a:custGeom>
                <a:avLst/>
                <a:gdLst/>
                <a:ahLst/>
                <a:cxnLst/>
                <a:rect l="l" t="t" r="r" b="b"/>
                <a:pathLst>
                  <a:path w="622" h="24680" extrusionOk="0">
                    <a:moveTo>
                      <a:pt x="308" y="0"/>
                    </a:moveTo>
                    <a:cubicBezTo>
                      <a:pt x="214" y="0"/>
                      <a:pt x="137" y="74"/>
                      <a:pt x="134" y="169"/>
                    </a:cubicBezTo>
                    <a:cubicBezTo>
                      <a:pt x="106" y="1183"/>
                      <a:pt x="89" y="2196"/>
                      <a:pt x="73" y="3210"/>
                    </a:cubicBezTo>
                    <a:cubicBezTo>
                      <a:pt x="19" y="6748"/>
                      <a:pt x="1" y="10311"/>
                      <a:pt x="4" y="13852"/>
                    </a:cubicBezTo>
                    <a:cubicBezTo>
                      <a:pt x="10" y="17391"/>
                      <a:pt x="33" y="20957"/>
                      <a:pt x="119" y="24494"/>
                    </a:cubicBezTo>
                    <a:cubicBezTo>
                      <a:pt x="123" y="24595"/>
                      <a:pt x="204" y="24677"/>
                      <a:pt x="304" y="24680"/>
                    </a:cubicBezTo>
                    <a:cubicBezTo>
                      <a:pt x="305" y="24680"/>
                      <a:pt x="307" y="24680"/>
                      <a:pt x="308" y="24680"/>
                    </a:cubicBezTo>
                    <a:cubicBezTo>
                      <a:pt x="412" y="24680"/>
                      <a:pt x="497" y="24598"/>
                      <a:pt x="499" y="24494"/>
                    </a:cubicBezTo>
                    <a:cubicBezTo>
                      <a:pt x="574" y="21452"/>
                      <a:pt x="598" y="18412"/>
                      <a:pt x="610" y="15372"/>
                    </a:cubicBezTo>
                    <a:cubicBezTo>
                      <a:pt x="622" y="10311"/>
                      <a:pt x="604" y="5224"/>
                      <a:pt x="484" y="168"/>
                    </a:cubicBezTo>
                    <a:cubicBezTo>
                      <a:pt x="481" y="76"/>
                      <a:pt x="408" y="1"/>
                      <a:pt x="312" y="0"/>
                    </a:cubicBezTo>
                    <a:cubicBezTo>
                      <a:pt x="311" y="0"/>
                      <a:pt x="310" y="0"/>
                      <a:pt x="308" y="0"/>
                    </a:cubicBezTo>
                    <a:close/>
                  </a:path>
                </a:pathLst>
              </a:custGeom>
              <a:no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9EBFF"/>
                  </a:solidFill>
                </a:endParaRPr>
              </a:p>
            </p:txBody>
          </p:sp>
          <p:sp>
            <p:nvSpPr>
              <p:cNvPr id="2689" name="Google Shape;2689;p57"/>
              <p:cNvSpPr/>
              <p:nvPr/>
            </p:nvSpPr>
            <p:spPr>
              <a:xfrm>
                <a:off x="7865487" y="2846927"/>
                <a:ext cx="595996" cy="589795"/>
              </a:xfrm>
              <a:custGeom>
                <a:avLst/>
                <a:gdLst/>
                <a:ahLst/>
                <a:cxnLst/>
                <a:rect l="l" t="t" r="r" b="b"/>
                <a:pathLst>
                  <a:path w="13917" h="13916" extrusionOk="0">
                    <a:moveTo>
                      <a:pt x="6959" y="1"/>
                    </a:moveTo>
                    <a:cubicBezTo>
                      <a:pt x="5113" y="1"/>
                      <a:pt x="3343" y="734"/>
                      <a:pt x="2039" y="2039"/>
                    </a:cubicBezTo>
                    <a:cubicBezTo>
                      <a:pt x="734" y="3344"/>
                      <a:pt x="1" y="5113"/>
                      <a:pt x="1" y="6958"/>
                    </a:cubicBezTo>
                    <a:cubicBezTo>
                      <a:pt x="1" y="8803"/>
                      <a:pt x="734" y="10573"/>
                      <a:pt x="2039" y="11878"/>
                    </a:cubicBezTo>
                    <a:cubicBezTo>
                      <a:pt x="3343" y="13183"/>
                      <a:pt x="5113" y="13916"/>
                      <a:pt x="6959" y="13916"/>
                    </a:cubicBezTo>
                    <a:cubicBezTo>
                      <a:pt x="8804" y="13916"/>
                      <a:pt x="10574" y="13183"/>
                      <a:pt x="11878" y="11878"/>
                    </a:cubicBezTo>
                    <a:cubicBezTo>
                      <a:pt x="13183" y="10573"/>
                      <a:pt x="13916" y="8803"/>
                      <a:pt x="13916" y="6958"/>
                    </a:cubicBezTo>
                    <a:cubicBezTo>
                      <a:pt x="13916" y="5113"/>
                      <a:pt x="13183" y="3344"/>
                      <a:pt x="11878" y="2039"/>
                    </a:cubicBezTo>
                    <a:cubicBezTo>
                      <a:pt x="10574" y="734"/>
                      <a:pt x="8804" y="1"/>
                      <a:pt x="6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9EBFF"/>
                  </a:solidFill>
                </a:endParaRPr>
              </a:p>
            </p:txBody>
          </p:sp>
        </p:grpSp>
        <p:grpSp>
          <p:nvGrpSpPr>
            <p:cNvPr id="2690" name="Google Shape;2690;p57"/>
            <p:cNvGrpSpPr/>
            <p:nvPr/>
          </p:nvGrpSpPr>
          <p:grpSpPr>
            <a:xfrm>
              <a:off x="354618" y="3135598"/>
              <a:ext cx="500934" cy="1020528"/>
              <a:chOff x="7865487" y="2846927"/>
              <a:chExt cx="595996" cy="1214047"/>
            </a:xfrm>
          </p:grpSpPr>
          <p:sp>
            <p:nvSpPr>
              <p:cNvPr id="2691" name="Google Shape;2691;p57"/>
              <p:cNvSpPr/>
              <p:nvPr/>
            </p:nvSpPr>
            <p:spPr>
              <a:xfrm>
                <a:off x="8135199" y="3014973"/>
                <a:ext cx="26637" cy="1046000"/>
              </a:xfrm>
              <a:custGeom>
                <a:avLst/>
                <a:gdLst/>
                <a:ahLst/>
                <a:cxnLst/>
                <a:rect l="l" t="t" r="r" b="b"/>
                <a:pathLst>
                  <a:path w="622" h="24680" extrusionOk="0">
                    <a:moveTo>
                      <a:pt x="308" y="0"/>
                    </a:moveTo>
                    <a:cubicBezTo>
                      <a:pt x="214" y="0"/>
                      <a:pt x="137" y="74"/>
                      <a:pt x="134" y="169"/>
                    </a:cubicBezTo>
                    <a:cubicBezTo>
                      <a:pt x="106" y="1183"/>
                      <a:pt x="89" y="2196"/>
                      <a:pt x="73" y="3210"/>
                    </a:cubicBezTo>
                    <a:cubicBezTo>
                      <a:pt x="19" y="6748"/>
                      <a:pt x="1" y="10311"/>
                      <a:pt x="4" y="13852"/>
                    </a:cubicBezTo>
                    <a:cubicBezTo>
                      <a:pt x="10" y="17391"/>
                      <a:pt x="33" y="20957"/>
                      <a:pt x="119" y="24494"/>
                    </a:cubicBezTo>
                    <a:cubicBezTo>
                      <a:pt x="123" y="24595"/>
                      <a:pt x="204" y="24677"/>
                      <a:pt x="304" y="24680"/>
                    </a:cubicBezTo>
                    <a:cubicBezTo>
                      <a:pt x="305" y="24680"/>
                      <a:pt x="307" y="24680"/>
                      <a:pt x="308" y="24680"/>
                    </a:cubicBezTo>
                    <a:cubicBezTo>
                      <a:pt x="412" y="24680"/>
                      <a:pt x="497" y="24598"/>
                      <a:pt x="499" y="24494"/>
                    </a:cubicBezTo>
                    <a:cubicBezTo>
                      <a:pt x="574" y="21452"/>
                      <a:pt x="598" y="18412"/>
                      <a:pt x="610" y="15372"/>
                    </a:cubicBezTo>
                    <a:cubicBezTo>
                      <a:pt x="622" y="10311"/>
                      <a:pt x="604" y="5224"/>
                      <a:pt x="484" y="168"/>
                    </a:cubicBezTo>
                    <a:cubicBezTo>
                      <a:pt x="481" y="76"/>
                      <a:pt x="408" y="1"/>
                      <a:pt x="312" y="0"/>
                    </a:cubicBezTo>
                    <a:cubicBezTo>
                      <a:pt x="311" y="0"/>
                      <a:pt x="310" y="0"/>
                      <a:pt x="308" y="0"/>
                    </a:cubicBezTo>
                    <a:close/>
                  </a:path>
                </a:pathLst>
              </a:custGeom>
              <a:no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9EBFF"/>
                  </a:solidFill>
                </a:endParaRPr>
              </a:p>
            </p:txBody>
          </p:sp>
          <p:sp>
            <p:nvSpPr>
              <p:cNvPr id="2692" name="Google Shape;2692;p57"/>
              <p:cNvSpPr/>
              <p:nvPr/>
            </p:nvSpPr>
            <p:spPr>
              <a:xfrm>
                <a:off x="7865487" y="2846927"/>
                <a:ext cx="595996" cy="589795"/>
              </a:xfrm>
              <a:custGeom>
                <a:avLst/>
                <a:gdLst/>
                <a:ahLst/>
                <a:cxnLst/>
                <a:rect l="l" t="t" r="r" b="b"/>
                <a:pathLst>
                  <a:path w="13917" h="13916" extrusionOk="0">
                    <a:moveTo>
                      <a:pt x="6959" y="1"/>
                    </a:moveTo>
                    <a:cubicBezTo>
                      <a:pt x="5113" y="1"/>
                      <a:pt x="3343" y="734"/>
                      <a:pt x="2039" y="2039"/>
                    </a:cubicBezTo>
                    <a:cubicBezTo>
                      <a:pt x="734" y="3344"/>
                      <a:pt x="1" y="5113"/>
                      <a:pt x="1" y="6958"/>
                    </a:cubicBezTo>
                    <a:cubicBezTo>
                      <a:pt x="1" y="8803"/>
                      <a:pt x="734" y="10573"/>
                      <a:pt x="2039" y="11878"/>
                    </a:cubicBezTo>
                    <a:cubicBezTo>
                      <a:pt x="3343" y="13183"/>
                      <a:pt x="5113" y="13916"/>
                      <a:pt x="6959" y="13916"/>
                    </a:cubicBezTo>
                    <a:cubicBezTo>
                      <a:pt x="8804" y="13916"/>
                      <a:pt x="10574" y="13183"/>
                      <a:pt x="11878" y="11878"/>
                    </a:cubicBezTo>
                    <a:cubicBezTo>
                      <a:pt x="13183" y="10573"/>
                      <a:pt x="13916" y="8803"/>
                      <a:pt x="13916" y="6958"/>
                    </a:cubicBezTo>
                    <a:cubicBezTo>
                      <a:pt x="13916" y="5113"/>
                      <a:pt x="13183" y="3344"/>
                      <a:pt x="11878" y="2039"/>
                    </a:cubicBezTo>
                    <a:cubicBezTo>
                      <a:pt x="10574" y="734"/>
                      <a:pt x="8804" y="1"/>
                      <a:pt x="6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9EBFF"/>
                  </a:solidFil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289"/>
        <p:cNvGrpSpPr/>
        <p:nvPr/>
      </p:nvGrpSpPr>
      <p:grpSpPr>
        <a:xfrm>
          <a:off x="0" y="0"/>
          <a:ext cx="0" cy="0"/>
          <a:chOff x="0" y="0"/>
          <a:chExt cx="0" cy="0"/>
        </a:xfrm>
      </p:grpSpPr>
      <p:sp>
        <p:nvSpPr>
          <p:cNvPr id="290" name="Google Shape;290;p4"/>
          <p:cNvSpPr txBox="1">
            <a:spLocks noGrp="1"/>
          </p:cNvSpPr>
          <p:nvPr>
            <p:ph type="body" idx="1"/>
          </p:nvPr>
        </p:nvSpPr>
        <p:spPr>
          <a:xfrm>
            <a:off x="719550" y="1662550"/>
            <a:ext cx="4995300" cy="22452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Font typeface="Comfortaa"/>
              <a:buChar char="●"/>
              <a:defRPr sz="1400">
                <a:latin typeface="Comfortaa"/>
                <a:ea typeface="Comfortaa"/>
                <a:cs typeface="Comfortaa"/>
                <a:sym typeface="Comfortaa"/>
              </a:defRPr>
            </a:lvl1pPr>
            <a:lvl2pPr marL="914400" lvl="1" indent="-317500" rtl="0">
              <a:spcBef>
                <a:spcPts val="0"/>
              </a:spcBef>
              <a:spcAft>
                <a:spcPts val="0"/>
              </a:spcAft>
              <a:buSzPts val="1400"/>
              <a:buFont typeface="Comfortaa"/>
              <a:buChar char="○"/>
              <a:defRPr sz="1400">
                <a:latin typeface="Comfortaa"/>
                <a:ea typeface="Comfortaa"/>
                <a:cs typeface="Comfortaa"/>
                <a:sym typeface="Comfortaa"/>
              </a:defRPr>
            </a:lvl2pPr>
            <a:lvl3pPr marL="1371600" lvl="2" indent="-317500" rtl="0">
              <a:spcBef>
                <a:spcPts val="0"/>
              </a:spcBef>
              <a:spcAft>
                <a:spcPts val="0"/>
              </a:spcAft>
              <a:buSzPts val="1400"/>
              <a:buFont typeface="Comfortaa"/>
              <a:buChar char="■"/>
              <a:defRPr sz="1400">
                <a:latin typeface="Comfortaa"/>
                <a:ea typeface="Comfortaa"/>
                <a:cs typeface="Comfortaa"/>
                <a:sym typeface="Comfortaa"/>
              </a:defRPr>
            </a:lvl3pPr>
            <a:lvl4pPr marL="1828800" lvl="3" indent="-317500" rtl="0">
              <a:spcBef>
                <a:spcPts val="0"/>
              </a:spcBef>
              <a:spcAft>
                <a:spcPts val="0"/>
              </a:spcAft>
              <a:buSzPts val="1400"/>
              <a:buFont typeface="Comfortaa"/>
              <a:buChar char="●"/>
              <a:defRPr sz="1400">
                <a:latin typeface="Comfortaa"/>
                <a:ea typeface="Comfortaa"/>
                <a:cs typeface="Comfortaa"/>
                <a:sym typeface="Comfortaa"/>
              </a:defRPr>
            </a:lvl4pPr>
            <a:lvl5pPr marL="2286000" lvl="4" indent="-317500" rtl="0">
              <a:spcBef>
                <a:spcPts val="0"/>
              </a:spcBef>
              <a:spcAft>
                <a:spcPts val="0"/>
              </a:spcAft>
              <a:buSzPts val="1400"/>
              <a:buFont typeface="Comfortaa"/>
              <a:buChar char="○"/>
              <a:defRPr sz="1400">
                <a:latin typeface="Comfortaa"/>
                <a:ea typeface="Comfortaa"/>
                <a:cs typeface="Comfortaa"/>
                <a:sym typeface="Comfortaa"/>
              </a:defRPr>
            </a:lvl5pPr>
            <a:lvl6pPr marL="2743200" lvl="5" indent="-317500" rtl="0">
              <a:spcBef>
                <a:spcPts val="0"/>
              </a:spcBef>
              <a:spcAft>
                <a:spcPts val="0"/>
              </a:spcAft>
              <a:buSzPts val="1400"/>
              <a:buFont typeface="Comfortaa"/>
              <a:buChar char="■"/>
              <a:defRPr sz="1400">
                <a:latin typeface="Comfortaa"/>
                <a:ea typeface="Comfortaa"/>
                <a:cs typeface="Comfortaa"/>
                <a:sym typeface="Comfortaa"/>
              </a:defRPr>
            </a:lvl6pPr>
            <a:lvl7pPr marL="3200400" lvl="6" indent="-317500" rtl="0">
              <a:spcBef>
                <a:spcPts val="0"/>
              </a:spcBef>
              <a:spcAft>
                <a:spcPts val="0"/>
              </a:spcAft>
              <a:buSzPts val="1400"/>
              <a:buFont typeface="Comfortaa"/>
              <a:buChar char="●"/>
              <a:defRPr sz="1400">
                <a:latin typeface="Comfortaa"/>
                <a:ea typeface="Comfortaa"/>
                <a:cs typeface="Comfortaa"/>
                <a:sym typeface="Comfortaa"/>
              </a:defRPr>
            </a:lvl7pPr>
            <a:lvl8pPr marL="3657600" lvl="7" indent="-317500" rtl="0">
              <a:spcBef>
                <a:spcPts val="0"/>
              </a:spcBef>
              <a:spcAft>
                <a:spcPts val="0"/>
              </a:spcAft>
              <a:buSzPts val="1400"/>
              <a:buFont typeface="Comfortaa"/>
              <a:buChar char="○"/>
              <a:defRPr sz="1400">
                <a:latin typeface="Comfortaa"/>
                <a:ea typeface="Comfortaa"/>
                <a:cs typeface="Comfortaa"/>
                <a:sym typeface="Comfortaa"/>
              </a:defRPr>
            </a:lvl8pPr>
            <a:lvl9pPr marL="4114800" lvl="8" indent="-317500" rtl="0">
              <a:spcBef>
                <a:spcPts val="0"/>
              </a:spcBef>
              <a:spcAft>
                <a:spcPts val="0"/>
              </a:spcAft>
              <a:buSzPts val="1400"/>
              <a:buFont typeface="Comfortaa"/>
              <a:buChar char="■"/>
              <a:defRPr sz="1400">
                <a:latin typeface="Comfortaa"/>
                <a:ea typeface="Comfortaa"/>
                <a:cs typeface="Comfortaa"/>
                <a:sym typeface="Comfortaa"/>
              </a:defRPr>
            </a:lvl9pPr>
          </a:lstStyle>
          <a:p>
            <a:endParaRPr/>
          </a:p>
        </p:txBody>
      </p:sp>
      <p:sp>
        <p:nvSpPr>
          <p:cNvPr id="291" name="Google Shape;291;p4"/>
          <p:cNvSpPr txBox="1">
            <a:spLocks noGrp="1"/>
          </p:cNvSpPr>
          <p:nvPr>
            <p:ph type="title"/>
          </p:nvPr>
        </p:nvSpPr>
        <p:spPr>
          <a:xfrm>
            <a:off x="716125" y="537000"/>
            <a:ext cx="7704900" cy="789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500"/>
              <a:buFont typeface="Fredoka One"/>
              <a:buNone/>
              <a:defRPr sz="3500">
                <a:latin typeface="Fredoka One"/>
                <a:ea typeface="Fredoka One"/>
                <a:cs typeface="Fredoka One"/>
                <a:sym typeface="Fredoka One"/>
              </a:defRPr>
            </a:lvl1pPr>
            <a:lvl2pPr lvl="1"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2pPr>
            <a:lvl3pPr lvl="2"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3pPr>
            <a:lvl4pPr lvl="3"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4pPr>
            <a:lvl5pPr lvl="4"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5pPr>
            <a:lvl6pPr lvl="5"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6pPr>
            <a:lvl7pPr lvl="6"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7pPr>
            <a:lvl8pPr lvl="7"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8pPr>
            <a:lvl9pPr lvl="8"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9pPr>
          </a:lstStyle>
          <a:p>
            <a:endParaRPr/>
          </a:p>
        </p:txBody>
      </p:sp>
      <p:grpSp>
        <p:nvGrpSpPr>
          <p:cNvPr id="292" name="Google Shape;292;p4"/>
          <p:cNvGrpSpPr/>
          <p:nvPr/>
        </p:nvGrpSpPr>
        <p:grpSpPr>
          <a:xfrm>
            <a:off x="-3038636" y="3273547"/>
            <a:ext cx="16806829" cy="4707294"/>
            <a:chOff x="-3038636" y="3273547"/>
            <a:chExt cx="16806829" cy="4707294"/>
          </a:xfrm>
        </p:grpSpPr>
        <p:sp>
          <p:nvSpPr>
            <p:cNvPr id="293" name="Google Shape;293;p4"/>
            <p:cNvSpPr/>
            <p:nvPr/>
          </p:nvSpPr>
          <p:spPr>
            <a:xfrm>
              <a:off x="7608837" y="3589936"/>
              <a:ext cx="925543" cy="1199365"/>
            </a:xfrm>
            <a:custGeom>
              <a:avLst/>
              <a:gdLst/>
              <a:ahLst/>
              <a:cxnLst/>
              <a:rect l="l" t="t" r="r" b="b"/>
              <a:pathLst>
                <a:path w="29373" h="38063" extrusionOk="0">
                  <a:moveTo>
                    <a:pt x="13680" y="0"/>
                  </a:moveTo>
                  <a:cubicBezTo>
                    <a:pt x="13563" y="0"/>
                    <a:pt x="13438" y="102"/>
                    <a:pt x="13465" y="254"/>
                  </a:cubicBezTo>
                  <a:cubicBezTo>
                    <a:pt x="14051" y="3542"/>
                    <a:pt x="12078" y="6783"/>
                    <a:pt x="9081" y="8107"/>
                  </a:cubicBezTo>
                  <a:cubicBezTo>
                    <a:pt x="8768" y="8245"/>
                    <a:pt x="8937" y="8728"/>
                    <a:pt x="9246" y="8728"/>
                  </a:cubicBezTo>
                  <a:cubicBezTo>
                    <a:pt x="9247" y="8728"/>
                    <a:pt x="9248" y="8728"/>
                    <a:pt x="9249" y="8728"/>
                  </a:cubicBezTo>
                  <a:cubicBezTo>
                    <a:pt x="9850" y="8723"/>
                    <a:pt x="10414" y="8696"/>
                    <a:pt x="10979" y="8614"/>
                  </a:cubicBezTo>
                  <a:lnTo>
                    <a:pt x="10979" y="8614"/>
                  </a:lnTo>
                  <a:cubicBezTo>
                    <a:pt x="10246" y="9349"/>
                    <a:pt x="9461" y="10016"/>
                    <a:pt x="8614" y="10637"/>
                  </a:cubicBezTo>
                  <a:cubicBezTo>
                    <a:pt x="8359" y="10825"/>
                    <a:pt x="8438" y="11226"/>
                    <a:pt x="8777" y="11240"/>
                  </a:cubicBezTo>
                  <a:cubicBezTo>
                    <a:pt x="9151" y="11256"/>
                    <a:pt x="9514" y="11279"/>
                    <a:pt x="9879" y="11284"/>
                  </a:cubicBezTo>
                  <a:cubicBezTo>
                    <a:pt x="8736" y="12146"/>
                    <a:pt x="7387" y="12726"/>
                    <a:pt x="5941" y="12800"/>
                  </a:cubicBezTo>
                  <a:cubicBezTo>
                    <a:pt x="5579" y="12818"/>
                    <a:pt x="5500" y="13326"/>
                    <a:pt x="5855" y="13434"/>
                  </a:cubicBezTo>
                  <a:cubicBezTo>
                    <a:pt x="6636" y="13671"/>
                    <a:pt x="7384" y="13821"/>
                    <a:pt x="8127" y="13821"/>
                  </a:cubicBezTo>
                  <a:cubicBezTo>
                    <a:pt x="8505" y="13821"/>
                    <a:pt x="8882" y="13783"/>
                    <a:pt x="9262" y="13696"/>
                  </a:cubicBezTo>
                  <a:lnTo>
                    <a:pt x="9262" y="13696"/>
                  </a:lnTo>
                  <a:cubicBezTo>
                    <a:pt x="8541" y="14532"/>
                    <a:pt x="7617" y="15073"/>
                    <a:pt x="6489" y="15346"/>
                  </a:cubicBezTo>
                  <a:cubicBezTo>
                    <a:pt x="6154" y="15427"/>
                    <a:pt x="6221" y="15953"/>
                    <a:pt x="6560" y="15953"/>
                  </a:cubicBezTo>
                  <a:cubicBezTo>
                    <a:pt x="6564" y="15953"/>
                    <a:pt x="6567" y="15953"/>
                    <a:pt x="6571" y="15953"/>
                  </a:cubicBezTo>
                  <a:cubicBezTo>
                    <a:pt x="7258" y="15930"/>
                    <a:pt x="7925" y="15850"/>
                    <a:pt x="8595" y="15747"/>
                  </a:cubicBezTo>
                  <a:lnTo>
                    <a:pt x="8595" y="15747"/>
                  </a:lnTo>
                  <a:cubicBezTo>
                    <a:pt x="7376" y="17412"/>
                    <a:pt x="5529" y="18394"/>
                    <a:pt x="3419" y="18475"/>
                  </a:cubicBezTo>
                  <a:cubicBezTo>
                    <a:pt x="3075" y="18488"/>
                    <a:pt x="2965" y="19038"/>
                    <a:pt x="3334" y="19101"/>
                  </a:cubicBezTo>
                  <a:cubicBezTo>
                    <a:pt x="4759" y="19346"/>
                    <a:pt x="6185" y="19496"/>
                    <a:pt x="7624" y="19556"/>
                  </a:cubicBezTo>
                  <a:cubicBezTo>
                    <a:pt x="6391" y="20336"/>
                    <a:pt x="5069" y="20907"/>
                    <a:pt x="3648" y="21321"/>
                  </a:cubicBezTo>
                  <a:cubicBezTo>
                    <a:pt x="3277" y="21429"/>
                    <a:pt x="3390" y="21909"/>
                    <a:pt x="3733" y="21951"/>
                  </a:cubicBezTo>
                  <a:cubicBezTo>
                    <a:pt x="4306" y="22020"/>
                    <a:pt x="4873" y="22053"/>
                    <a:pt x="5440" y="22053"/>
                  </a:cubicBezTo>
                  <a:cubicBezTo>
                    <a:pt x="5681" y="22053"/>
                    <a:pt x="5923" y="22047"/>
                    <a:pt x="6165" y="22036"/>
                  </a:cubicBezTo>
                  <a:lnTo>
                    <a:pt x="6165" y="22036"/>
                  </a:lnTo>
                  <a:cubicBezTo>
                    <a:pt x="4482" y="23314"/>
                    <a:pt x="2528" y="24516"/>
                    <a:pt x="423" y="24617"/>
                  </a:cubicBezTo>
                  <a:cubicBezTo>
                    <a:pt x="48" y="24636"/>
                    <a:pt x="0" y="25124"/>
                    <a:pt x="337" y="25250"/>
                  </a:cubicBezTo>
                  <a:cubicBezTo>
                    <a:pt x="1212" y="25575"/>
                    <a:pt x="2125" y="25741"/>
                    <a:pt x="3033" y="25741"/>
                  </a:cubicBezTo>
                  <a:cubicBezTo>
                    <a:pt x="4088" y="25741"/>
                    <a:pt x="5136" y="25518"/>
                    <a:pt x="6109" y="25065"/>
                  </a:cubicBezTo>
                  <a:lnTo>
                    <a:pt x="6109" y="25065"/>
                  </a:lnTo>
                  <a:cubicBezTo>
                    <a:pt x="4914" y="27144"/>
                    <a:pt x="2741" y="28298"/>
                    <a:pt x="575" y="29229"/>
                  </a:cubicBezTo>
                  <a:cubicBezTo>
                    <a:pt x="290" y="29351"/>
                    <a:pt x="422" y="29738"/>
                    <a:pt x="652" y="29822"/>
                  </a:cubicBezTo>
                  <a:cubicBezTo>
                    <a:pt x="1443" y="30110"/>
                    <a:pt x="2258" y="30234"/>
                    <a:pt x="3077" y="30234"/>
                  </a:cubicBezTo>
                  <a:cubicBezTo>
                    <a:pt x="5184" y="30234"/>
                    <a:pt x="7326" y="29418"/>
                    <a:pt x="9196" y="28490"/>
                  </a:cubicBezTo>
                  <a:lnTo>
                    <a:pt x="9196" y="28490"/>
                  </a:lnTo>
                  <a:cubicBezTo>
                    <a:pt x="9029" y="29678"/>
                    <a:pt x="8275" y="30610"/>
                    <a:pt x="7435" y="31481"/>
                  </a:cubicBezTo>
                  <a:cubicBezTo>
                    <a:pt x="7202" y="31724"/>
                    <a:pt x="7415" y="32041"/>
                    <a:pt x="7701" y="32041"/>
                  </a:cubicBezTo>
                  <a:cubicBezTo>
                    <a:pt x="7720" y="32041"/>
                    <a:pt x="7739" y="32040"/>
                    <a:pt x="7759" y="32037"/>
                  </a:cubicBezTo>
                  <a:cubicBezTo>
                    <a:pt x="9365" y="31796"/>
                    <a:pt x="10923" y="31336"/>
                    <a:pt x="12303" y="30545"/>
                  </a:cubicBezTo>
                  <a:lnTo>
                    <a:pt x="12303" y="30545"/>
                  </a:lnTo>
                  <a:cubicBezTo>
                    <a:pt x="12150" y="32928"/>
                    <a:pt x="12227" y="35344"/>
                    <a:pt x="12039" y="37704"/>
                  </a:cubicBezTo>
                  <a:cubicBezTo>
                    <a:pt x="12025" y="37899"/>
                    <a:pt x="12215" y="38063"/>
                    <a:pt x="12398" y="38063"/>
                  </a:cubicBezTo>
                  <a:cubicBezTo>
                    <a:pt x="12534" y="38063"/>
                    <a:pt x="12670" y="38063"/>
                    <a:pt x="12806" y="38063"/>
                  </a:cubicBezTo>
                  <a:cubicBezTo>
                    <a:pt x="13891" y="38063"/>
                    <a:pt x="14976" y="38060"/>
                    <a:pt x="16062" y="38060"/>
                  </a:cubicBezTo>
                  <a:cubicBezTo>
                    <a:pt x="16311" y="38060"/>
                    <a:pt x="16561" y="38060"/>
                    <a:pt x="16810" y="38061"/>
                  </a:cubicBezTo>
                  <a:cubicBezTo>
                    <a:pt x="17010" y="38061"/>
                    <a:pt x="17161" y="37897"/>
                    <a:pt x="17167" y="37704"/>
                  </a:cubicBezTo>
                  <a:cubicBezTo>
                    <a:pt x="17238" y="35410"/>
                    <a:pt x="16825" y="33157"/>
                    <a:pt x="16523" y="30893"/>
                  </a:cubicBezTo>
                  <a:lnTo>
                    <a:pt x="16523" y="30893"/>
                  </a:lnTo>
                  <a:cubicBezTo>
                    <a:pt x="18047" y="31648"/>
                    <a:pt x="19763" y="32048"/>
                    <a:pt x="21449" y="32355"/>
                  </a:cubicBezTo>
                  <a:cubicBezTo>
                    <a:pt x="21476" y="32360"/>
                    <a:pt x="21503" y="32362"/>
                    <a:pt x="21528" y="32362"/>
                  </a:cubicBezTo>
                  <a:cubicBezTo>
                    <a:pt x="21823" y="32362"/>
                    <a:pt x="21965" y="32040"/>
                    <a:pt x="21775" y="31794"/>
                  </a:cubicBezTo>
                  <a:cubicBezTo>
                    <a:pt x="21200" y="31049"/>
                    <a:pt x="20780" y="30247"/>
                    <a:pt x="20397" y="29407"/>
                  </a:cubicBezTo>
                  <a:lnTo>
                    <a:pt x="20397" y="29407"/>
                  </a:lnTo>
                  <a:cubicBezTo>
                    <a:pt x="22053" y="29898"/>
                    <a:pt x="23769" y="30246"/>
                    <a:pt x="25477" y="30246"/>
                  </a:cubicBezTo>
                  <a:cubicBezTo>
                    <a:pt x="26673" y="30246"/>
                    <a:pt x="27864" y="30076"/>
                    <a:pt x="29030" y="29666"/>
                  </a:cubicBezTo>
                  <a:cubicBezTo>
                    <a:pt x="29306" y="29568"/>
                    <a:pt x="29373" y="29099"/>
                    <a:pt x="29030" y="29040"/>
                  </a:cubicBezTo>
                  <a:cubicBezTo>
                    <a:pt x="26359" y="28562"/>
                    <a:pt x="23851" y="27394"/>
                    <a:pt x="21797" y="25640"/>
                  </a:cubicBezTo>
                  <a:lnTo>
                    <a:pt x="21797" y="25640"/>
                  </a:lnTo>
                  <a:cubicBezTo>
                    <a:pt x="22833" y="25925"/>
                    <a:pt x="23870" y="26106"/>
                    <a:pt x="24941" y="26106"/>
                  </a:cubicBezTo>
                  <a:cubicBezTo>
                    <a:pt x="25325" y="26106"/>
                    <a:pt x="25714" y="26083"/>
                    <a:pt x="26109" y="26033"/>
                  </a:cubicBezTo>
                  <a:cubicBezTo>
                    <a:pt x="26430" y="25993"/>
                    <a:pt x="26550" y="25526"/>
                    <a:pt x="26189" y="25432"/>
                  </a:cubicBezTo>
                  <a:cubicBezTo>
                    <a:pt x="24688" y="25041"/>
                    <a:pt x="23263" y="24554"/>
                    <a:pt x="22035" y="23636"/>
                  </a:cubicBezTo>
                  <a:cubicBezTo>
                    <a:pt x="22629" y="23529"/>
                    <a:pt x="23127" y="23240"/>
                    <a:pt x="23646" y="22793"/>
                  </a:cubicBezTo>
                  <a:cubicBezTo>
                    <a:pt x="23796" y="22665"/>
                    <a:pt x="23748" y="22401"/>
                    <a:pt x="23584" y="22311"/>
                  </a:cubicBezTo>
                  <a:cubicBezTo>
                    <a:pt x="22645" y="21788"/>
                    <a:pt x="21824" y="21138"/>
                    <a:pt x="21203" y="20255"/>
                  </a:cubicBezTo>
                  <a:lnTo>
                    <a:pt x="21203" y="20255"/>
                  </a:lnTo>
                  <a:cubicBezTo>
                    <a:pt x="21285" y="20256"/>
                    <a:pt x="21367" y="20257"/>
                    <a:pt x="21449" y="20257"/>
                  </a:cubicBezTo>
                  <a:cubicBezTo>
                    <a:pt x="22536" y="20257"/>
                    <a:pt x="23564" y="20125"/>
                    <a:pt x="24613" y="19719"/>
                  </a:cubicBezTo>
                  <a:cubicBezTo>
                    <a:pt x="24921" y="19599"/>
                    <a:pt x="24895" y="19121"/>
                    <a:pt x="24533" y="19119"/>
                  </a:cubicBezTo>
                  <a:cubicBezTo>
                    <a:pt x="22599" y="19110"/>
                    <a:pt x="21121" y="17719"/>
                    <a:pt x="19967" y="16277"/>
                  </a:cubicBezTo>
                  <a:cubicBezTo>
                    <a:pt x="20543" y="16254"/>
                    <a:pt x="21096" y="16150"/>
                    <a:pt x="21696" y="16103"/>
                  </a:cubicBezTo>
                  <a:cubicBezTo>
                    <a:pt x="21965" y="16081"/>
                    <a:pt x="22147" y="15675"/>
                    <a:pt x="21848" y="15539"/>
                  </a:cubicBezTo>
                  <a:cubicBezTo>
                    <a:pt x="20983" y="15144"/>
                    <a:pt x="20231" y="14664"/>
                    <a:pt x="19555" y="14034"/>
                  </a:cubicBezTo>
                  <a:cubicBezTo>
                    <a:pt x="20580" y="14006"/>
                    <a:pt x="21571" y="13914"/>
                    <a:pt x="22560" y="13555"/>
                  </a:cubicBezTo>
                  <a:cubicBezTo>
                    <a:pt x="22873" y="13440"/>
                    <a:pt x="22805" y="13028"/>
                    <a:pt x="22484" y="12993"/>
                  </a:cubicBezTo>
                  <a:cubicBezTo>
                    <a:pt x="20552" y="12782"/>
                    <a:pt x="18913" y="11878"/>
                    <a:pt x="17700" y="10406"/>
                  </a:cubicBezTo>
                  <a:cubicBezTo>
                    <a:pt x="18494" y="10391"/>
                    <a:pt x="19269" y="10333"/>
                    <a:pt x="20039" y="10087"/>
                  </a:cubicBezTo>
                  <a:cubicBezTo>
                    <a:pt x="20286" y="10009"/>
                    <a:pt x="20333" y="9589"/>
                    <a:pt x="20039" y="9538"/>
                  </a:cubicBezTo>
                  <a:cubicBezTo>
                    <a:pt x="19120" y="9375"/>
                    <a:pt x="18303" y="9100"/>
                    <a:pt x="17633" y="8513"/>
                  </a:cubicBezTo>
                  <a:cubicBezTo>
                    <a:pt x="18655" y="8491"/>
                    <a:pt x="19658" y="8413"/>
                    <a:pt x="20670" y="8197"/>
                  </a:cubicBezTo>
                  <a:cubicBezTo>
                    <a:pt x="20951" y="8137"/>
                    <a:pt x="20936" y="7716"/>
                    <a:pt x="20670" y="7647"/>
                  </a:cubicBezTo>
                  <a:cubicBezTo>
                    <a:pt x="17293" y="6760"/>
                    <a:pt x="14563" y="4095"/>
                    <a:pt x="14272" y="516"/>
                  </a:cubicBezTo>
                  <a:cubicBezTo>
                    <a:pt x="14257" y="327"/>
                    <a:pt x="14102" y="235"/>
                    <a:pt x="13954" y="235"/>
                  </a:cubicBezTo>
                  <a:cubicBezTo>
                    <a:pt x="13927" y="235"/>
                    <a:pt x="13901" y="238"/>
                    <a:pt x="13876" y="244"/>
                  </a:cubicBezTo>
                  <a:cubicBezTo>
                    <a:pt x="13869" y="212"/>
                    <a:pt x="13864" y="179"/>
                    <a:pt x="13856" y="146"/>
                  </a:cubicBezTo>
                  <a:cubicBezTo>
                    <a:pt x="13831" y="44"/>
                    <a:pt x="13758" y="0"/>
                    <a:pt x="136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294;p4"/>
            <p:cNvGrpSpPr/>
            <p:nvPr/>
          </p:nvGrpSpPr>
          <p:grpSpPr>
            <a:xfrm>
              <a:off x="-3038636" y="3935663"/>
              <a:ext cx="16806829" cy="4045178"/>
              <a:chOff x="-3369136" y="3791063"/>
              <a:chExt cx="16806829" cy="4045178"/>
            </a:xfrm>
          </p:grpSpPr>
          <p:sp>
            <p:nvSpPr>
              <p:cNvPr id="295" name="Google Shape;295;p4"/>
              <p:cNvSpPr/>
              <p:nvPr/>
            </p:nvSpPr>
            <p:spPr>
              <a:xfrm rot="277051">
                <a:off x="1067896" y="4105376"/>
                <a:ext cx="7922614" cy="2830673"/>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rot="-351819">
                <a:off x="-3245262" y="4608334"/>
                <a:ext cx="7922753" cy="2830612"/>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3974813" y="4095884"/>
                <a:ext cx="9462880" cy="1841477"/>
              </a:xfrm>
              <a:custGeom>
                <a:avLst/>
                <a:gdLst/>
                <a:ahLst/>
                <a:cxnLst/>
                <a:rect l="l" t="t" r="r" b="b"/>
                <a:pathLst>
                  <a:path w="193713" h="43449" extrusionOk="0">
                    <a:moveTo>
                      <a:pt x="152820" y="1"/>
                    </a:moveTo>
                    <a:cubicBezTo>
                      <a:pt x="140399" y="1"/>
                      <a:pt x="127894" y="1071"/>
                      <a:pt x="115472" y="2409"/>
                    </a:cubicBezTo>
                    <a:cubicBezTo>
                      <a:pt x="75999" y="6660"/>
                      <a:pt x="35973" y="13772"/>
                      <a:pt x="1" y="30570"/>
                    </a:cubicBezTo>
                    <a:lnTo>
                      <a:pt x="1" y="43382"/>
                    </a:lnTo>
                    <a:lnTo>
                      <a:pt x="193712" y="43449"/>
                    </a:lnTo>
                    <a:lnTo>
                      <a:pt x="193712" y="5069"/>
                    </a:lnTo>
                    <a:cubicBezTo>
                      <a:pt x="180336" y="1323"/>
                      <a:pt x="166630" y="1"/>
                      <a:pt x="152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298" name="Google Shape;298;p4"/>
            <p:cNvSpPr/>
            <p:nvPr/>
          </p:nvSpPr>
          <p:spPr>
            <a:xfrm>
              <a:off x="8327175" y="3273547"/>
              <a:ext cx="925543" cy="1199365"/>
            </a:xfrm>
            <a:custGeom>
              <a:avLst/>
              <a:gdLst/>
              <a:ahLst/>
              <a:cxnLst/>
              <a:rect l="l" t="t" r="r" b="b"/>
              <a:pathLst>
                <a:path w="29373" h="38063" extrusionOk="0">
                  <a:moveTo>
                    <a:pt x="13680" y="0"/>
                  </a:moveTo>
                  <a:cubicBezTo>
                    <a:pt x="13563" y="0"/>
                    <a:pt x="13438" y="102"/>
                    <a:pt x="13465" y="254"/>
                  </a:cubicBezTo>
                  <a:cubicBezTo>
                    <a:pt x="14051" y="3542"/>
                    <a:pt x="12078" y="6783"/>
                    <a:pt x="9081" y="8107"/>
                  </a:cubicBezTo>
                  <a:cubicBezTo>
                    <a:pt x="8768" y="8245"/>
                    <a:pt x="8937" y="8728"/>
                    <a:pt x="9246" y="8728"/>
                  </a:cubicBezTo>
                  <a:cubicBezTo>
                    <a:pt x="9247" y="8728"/>
                    <a:pt x="9248" y="8728"/>
                    <a:pt x="9249" y="8728"/>
                  </a:cubicBezTo>
                  <a:cubicBezTo>
                    <a:pt x="9850" y="8723"/>
                    <a:pt x="10414" y="8696"/>
                    <a:pt x="10979" y="8614"/>
                  </a:cubicBezTo>
                  <a:lnTo>
                    <a:pt x="10979" y="8614"/>
                  </a:lnTo>
                  <a:cubicBezTo>
                    <a:pt x="10246" y="9349"/>
                    <a:pt x="9461" y="10016"/>
                    <a:pt x="8614" y="10637"/>
                  </a:cubicBezTo>
                  <a:cubicBezTo>
                    <a:pt x="8359" y="10825"/>
                    <a:pt x="8438" y="11226"/>
                    <a:pt x="8777" y="11240"/>
                  </a:cubicBezTo>
                  <a:cubicBezTo>
                    <a:pt x="9151" y="11256"/>
                    <a:pt x="9514" y="11279"/>
                    <a:pt x="9879" y="11284"/>
                  </a:cubicBezTo>
                  <a:cubicBezTo>
                    <a:pt x="8736" y="12146"/>
                    <a:pt x="7387" y="12726"/>
                    <a:pt x="5941" y="12800"/>
                  </a:cubicBezTo>
                  <a:cubicBezTo>
                    <a:pt x="5579" y="12818"/>
                    <a:pt x="5500" y="13326"/>
                    <a:pt x="5855" y="13434"/>
                  </a:cubicBezTo>
                  <a:cubicBezTo>
                    <a:pt x="6636" y="13671"/>
                    <a:pt x="7384" y="13821"/>
                    <a:pt x="8127" y="13821"/>
                  </a:cubicBezTo>
                  <a:cubicBezTo>
                    <a:pt x="8505" y="13821"/>
                    <a:pt x="8882" y="13783"/>
                    <a:pt x="9262" y="13696"/>
                  </a:cubicBezTo>
                  <a:lnTo>
                    <a:pt x="9262" y="13696"/>
                  </a:lnTo>
                  <a:cubicBezTo>
                    <a:pt x="8541" y="14532"/>
                    <a:pt x="7617" y="15073"/>
                    <a:pt x="6489" y="15346"/>
                  </a:cubicBezTo>
                  <a:cubicBezTo>
                    <a:pt x="6154" y="15427"/>
                    <a:pt x="6221" y="15953"/>
                    <a:pt x="6560" y="15953"/>
                  </a:cubicBezTo>
                  <a:cubicBezTo>
                    <a:pt x="6564" y="15953"/>
                    <a:pt x="6567" y="15953"/>
                    <a:pt x="6571" y="15953"/>
                  </a:cubicBezTo>
                  <a:cubicBezTo>
                    <a:pt x="7258" y="15930"/>
                    <a:pt x="7925" y="15850"/>
                    <a:pt x="8595" y="15747"/>
                  </a:cubicBezTo>
                  <a:lnTo>
                    <a:pt x="8595" y="15747"/>
                  </a:lnTo>
                  <a:cubicBezTo>
                    <a:pt x="7376" y="17412"/>
                    <a:pt x="5529" y="18394"/>
                    <a:pt x="3419" y="18475"/>
                  </a:cubicBezTo>
                  <a:cubicBezTo>
                    <a:pt x="3075" y="18488"/>
                    <a:pt x="2965" y="19038"/>
                    <a:pt x="3334" y="19101"/>
                  </a:cubicBezTo>
                  <a:cubicBezTo>
                    <a:pt x="4759" y="19346"/>
                    <a:pt x="6185" y="19496"/>
                    <a:pt x="7624" y="19556"/>
                  </a:cubicBezTo>
                  <a:cubicBezTo>
                    <a:pt x="6391" y="20336"/>
                    <a:pt x="5069" y="20907"/>
                    <a:pt x="3648" y="21321"/>
                  </a:cubicBezTo>
                  <a:cubicBezTo>
                    <a:pt x="3277" y="21429"/>
                    <a:pt x="3390" y="21909"/>
                    <a:pt x="3733" y="21951"/>
                  </a:cubicBezTo>
                  <a:cubicBezTo>
                    <a:pt x="4306" y="22020"/>
                    <a:pt x="4873" y="22053"/>
                    <a:pt x="5440" y="22053"/>
                  </a:cubicBezTo>
                  <a:cubicBezTo>
                    <a:pt x="5681" y="22053"/>
                    <a:pt x="5923" y="22047"/>
                    <a:pt x="6165" y="22036"/>
                  </a:cubicBezTo>
                  <a:lnTo>
                    <a:pt x="6165" y="22036"/>
                  </a:lnTo>
                  <a:cubicBezTo>
                    <a:pt x="4482" y="23314"/>
                    <a:pt x="2528" y="24516"/>
                    <a:pt x="423" y="24617"/>
                  </a:cubicBezTo>
                  <a:cubicBezTo>
                    <a:pt x="48" y="24636"/>
                    <a:pt x="0" y="25124"/>
                    <a:pt x="337" y="25250"/>
                  </a:cubicBezTo>
                  <a:cubicBezTo>
                    <a:pt x="1212" y="25575"/>
                    <a:pt x="2125" y="25741"/>
                    <a:pt x="3033" y="25741"/>
                  </a:cubicBezTo>
                  <a:cubicBezTo>
                    <a:pt x="4088" y="25741"/>
                    <a:pt x="5136" y="25518"/>
                    <a:pt x="6109" y="25065"/>
                  </a:cubicBezTo>
                  <a:lnTo>
                    <a:pt x="6109" y="25065"/>
                  </a:lnTo>
                  <a:cubicBezTo>
                    <a:pt x="4914" y="27144"/>
                    <a:pt x="2741" y="28298"/>
                    <a:pt x="575" y="29229"/>
                  </a:cubicBezTo>
                  <a:cubicBezTo>
                    <a:pt x="290" y="29351"/>
                    <a:pt x="422" y="29738"/>
                    <a:pt x="652" y="29822"/>
                  </a:cubicBezTo>
                  <a:cubicBezTo>
                    <a:pt x="1443" y="30110"/>
                    <a:pt x="2258" y="30234"/>
                    <a:pt x="3077" y="30234"/>
                  </a:cubicBezTo>
                  <a:cubicBezTo>
                    <a:pt x="5184" y="30234"/>
                    <a:pt x="7326" y="29418"/>
                    <a:pt x="9196" y="28490"/>
                  </a:cubicBezTo>
                  <a:lnTo>
                    <a:pt x="9196" y="28490"/>
                  </a:lnTo>
                  <a:cubicBezTo>
                    <a:pt x="9029" y="29678"/>
                    <a:pt x="8275" y="30610"/>
                    <a:pt x="7435" y="31481"/>
                  </a:cubicBezTo>
                  <a:cubicBezTo>
                    <a:pt x="7202" y="31724"/>
                    <a:pt x="7415" y="32041"/>
                    <a:pt x="7701" y="32041"/>
                  </a:cubicBezTo>
                  <a:cubicBezTo>
                    <a:pt x="7720" y="32041"/>
                    <a:pt x="7739" y="32040"/>
                    <a:pt x="7759" y="32037"/>
                  </a:cubicBezTo>
                  <a:cubicBezTo>
                    <a:pt x="9365" y="31796"/>
                    <a:pt x="10923" y="31336"/>
                    <a:pt x="12303" y="30545"/>
                  </a:cubicBezTo>
                  <a:lnTo>
                    <a:pt x="12303" y="30545"/>
                  </a:lnTo>
                  <a:cubicBezTo>
                    <a:pt x="12150" y="32928"/>
                    <a:pt x="12227" y="35344"/>
                    <a:pt x="12039" y="37704"/>
                  </a:cubicBezTo>
                  <a:cubicBezTo>
                    <a:pt x="12025" y="37899"/>
                    <a:pt x="12215" y="38063"/>
                    <a:pt x="12398" y="38063"/>
                  </a:cubicBezTo>
                  <a:cubicBezTo>
                    <a:pt x="12534" y="38063"/>
                    <a:pt x="12670" y="38063"/>
                    <a:pt x="12806" y="38063"/>
                  </a:cubicBezTo>
                  <a:cubicBezTo>
                    <a:pt x="13891" y="38063"/>
                    <a:pt x="14976" y="38060"/>
                    <a:pt x="16062" y="38060"/>
                  </a:cubicBezTo>
                  <a:cubicBezTo>
                    <a:pt x="16311" y="38060"/>
                    <a:pt x="16561" y="38060"/>
                    <a:pt x="16810" y="38061"/>
                  </a:cubicBezTo>
                  <a:cubicBezTo>
                    <a:pt x="17010" y="38061"/>
                    <a:pt x="17161" y="37897"/>
                    <a:pt x="17167" y="37704"/>
                  </a:cubicBezTo>
                  <a:cubicBezTo>
                    <a:pt x="17238" y="35410"/>
                    <a:pt x="16825" y="33157"/>
                    <a:pt x="16523" y="30893"/>
                  </a:cubicBezTo>
                  <a:lnTo>
                    <a:pt x="16523" y="30893"/>
                  </a:lnTo>
                  <a:cubicBezTo>
                    <a:pt x="18047" y="31648"/>
                    <a:pt x="19763" y="32048"/>
                    <a:pt x="21449" y="32355"/>
                  </a:cubicBezTo>
                  <a:cubicBezTo>
                    <a:pt x="21476" y="32360"/>
                    <a:pt x="21503" y="32362"/>
                    <a:pt x="21528" y="32362"/>
                  </a:cubicBezTo>
                  <a:cubicBezTo>
                    <a:pt x="21823" y="32362"/>
                    <a:pt x="21965" y="32040"/>
                    <a:pt x="21775" y="31794"/>
                  </a:cubicBezTo>
                  <a:cubicBezTo>
                    <a:pt x="21200" y="31049"/>
                    <a:pt x="20780" y="30247"/>
                    <a:pt x="20397" y="29407"/>
                  </a:cubicBezTo>
                  <a:lnTo>
                    <a:pt x="20397" y="29407"/>
                  </a:lnTo>
                  <a:cubicBezTo>
                    <a:pt x="22053" y="29898"/>
                    <a:pt x="23769" y="30246"/>
                    <a:pt x="25477" y="30246"/>
                  </a:cubicBezTo>
                  <a:cubicBezTo>
                    <a:pt x="26673" y="30246"/>
                    <a:pt x="27864" y="30076"/>
                    <a:pt x="29030" y="29666"/>
                  </a:cubicBezTo>
                  <a:cubicBezTo>
                    <a:pt x="29306" y="29568"/>
                    <a:pt x="29373" y="29099"/>
                    <a:pt x="29030" y="29040"/>
                  </a:cubicBezTo>
                  <a:cubicBezTo>
                    <a:pt x="26359" y="28562"/>
                    <a:pt x="23851" y="27394"/>
                    <a:pt x="21797" y="25640"/>
                  </a:cubicBezTo>
                  <a:lnTo>
                    <a:pt x="21797" y="25640"/>
                  </a:lnTo>
                  <a:cubicBezTo>
                    <a:pt x="22833" y="25925"/>
                    <a:pt x="23870" y="26106"/>
                    <a:pt x="24941" y="26106"/>
                  </a:cubicBezTo>
                  <a:cubicBezTo>
                    <a:pt x="25325" y="26106"/>
                    <a:pt x="25714" y="26083"/>
                    <a:pt x="26109" y="26033"/>
                  </a:cubicBezTo>
                  <a:cubicBezTo>
                    <a:pt x="26430" y="25993"/>
                    <a:pt x="26550" y="25526"/>
                    <a:pt x="26189" y="25432"/>
                  </a:cubicBezTo>
                  <a:cubicBezTo>
                    <a:pt x="24688" y="25041"/>
                    <a:pt x="23263" y="24554"/>
                    <a:pt x="22035" y="23636"/>
                  </a:cubicBezTo>
                  <a:cubicBezTo>
                    <a:pt x="22629" y="23529"/>
                    <a:pt x="23127" y="23240"/>
                    <a:pt x="23646" y="22793"/>
                  </a:cubicBezTo>
                  <a:cubicBezTo>
                    <a:pt x="23796" y="22665"/>
                    <a:pt x="23748" y="22401"/>
                    <a:pt x="23584" y="22311"/>
                  </a:cubicBezTo>
                  <a:cubicBezTo>
                    <a:pt x="22645" y="21788"/>
                    <a:pt x="21824" y="21138"/>
                    <a:pt x="21203" y="20255"/>
                  </a:cubicBezTo>
                  <a:lnTo>
                    <a:pt x="21203" y="20255"/>
                  </a:lnTo>
                  <a:cubicBezTo>
                    <a:pt x="21285" y="20256"/>
                    <a:pt x="21367" y="20257"/>
                    <a:pt x="21449" y="20257"/>
                  </a:cubicBezTo>
                  <a:cubicBezTo>
                    <a:pt x="22536" y="20257"/>
                    <a:pt x="23564" y="20125"/>
                    <a:pt x="24613" y="19719"/>
                  </a:cubicBezTo>
                  <a:cubicBezTo>
                    <a:pt x="24921" y="19599"/>
                    <a:pt x="24895" y="19121"/>
                    <a:pt x="24533" y="19119"/>
                  </a:cubicBezTo>
                  <a:cubicBezTo>
                    <a:pt x="22599" y="19110"/>
                    <a:pt x="21121" y="17719"/>
                    <a:pt x="19967" y="16277"/>
                  </a:cubicBezTo>
                  <a:cubicBezTo>
                    <a:pt x="20543" y="16254"/>
                    <a:pt x="21096" y="16150"/>
                    <a:pt x="21696" y="16103"/>
                  </a:cubicBezTo>
                  <a:cubicBezTo>
                    <a:pt x="21965" y="16081"/>
                    <a:pt x="22147" y="15675"/>
                    <a:pt x="21848" y="15539"/>
                  </a:cubicBezTo>
                  <a:cubicBezTo>
                    <a:pt x="20983" y="15144"/>
                    <a:pt x="20231" y="14664"/>
                    <a:pt x="19555" y="14034"/>
                  </a:cubicBezTo>
                  <a:cubicBezTo>
                    <a:pt x="20580" y="14006"/>
                    <a:pt x="21571" y="13914"/>
                    <a:pt x="22560" y="13555"/>
                  </a:cubicBezTo>
                  <a:cubicBezTo>
                    <a:pt x="22873" y="13440"/>
                    <a:pt x="22805" y="13028"/>
                    <a:pt x="22484" y="12993"/>
                  </a:cubicBezTo>
                  <a:cubicBezTo>
                    <a:pt x="20552" y="12782"/>
                    <a:pt x="18913" y="11878"/>
                    <a:pt x="17700" y="10406"/>
                  </a:cubicBezTo>
                  <a:cubicBezTo>
                    <a:pt x="18494" y="10391"/>
                    <a:pt x="19269" y="10333"/>
                    <a:pt x="20039" y="10087"/>
                  </a:cubicBezTo>
                  <a:cubicBezTo>
                    <a:pt x="20286" y="10009"/>
                    <a:pt x="20333" y="9589"/>
                    <a:pt x="20039" y="9538"/>
                  </a:cubicBezTo>
                  <a:cubicBezTo>
                    <a:pt x="19120" y="9375"/>
                    <a:pt x="18303" y="9100"/>
                    <a:pt x="17633" y="8513"/>
                  </a:cubicBezTo>
                  <a:cubicBezTo>
                    <a:pt x="18655" y="8491"/>
                    <a:pt x="19658" y="8413"/>
                    <a:pt x="20670" y="8197"/>
                  </a:cubicBezTo>
                  <a:cubicBezTo>
                    <a:pt x="20951" y="8137"/>
                    <a:pt x="20936" y="7716"/>
                    <a:pt x="20670" y="7647"/>
                  </a:cubicBezTo>
                  <a:cubicBezTo>
                    <a:pt x="17293" y="6760"/>
                    <a:pt x="14563" y="4095"/>
                    <a:pt x="14272" y="516"/>
                  </a:cubicBezTo>
                  <a:cubicBezTo>
                    <a:pt x="14257" y="327"/>
                    <a:pt x="14102" y="235"/>
                    <a:pt x="13954" y="235"/>
                  </a:cubicBezTo>
                  <a:cubicBezTo>
                    <a:pt x="13927" y="235"/>
                    <a:pt x="13901" y="238"/>
                    <a:pt x="13876" y="244"/>
                  </a:cubicBezTo>
                  <a:cubicBezTo>
                    <a:pt x="13869" y="212"/>
                    <a:pt x="13864" y="179"/>
                    <a:pt x="13856" y="146"/>
                  </a:cubicBezTo>
                  <a:cubicBezTo>
                    <a:pt x="13831" y="44"/>
                    <a:pt x="13758" y="0"/>
                    <a:pt x="136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544"/>
        <p:cNvGrpSpPr/>
        <p:nvPr/>
      </p:nvGrpSpPr>
      <p:grpSpPr>
        <a:xfrm>
          <a:off x="0" y="0"/>
          <a:ext cx="0" cy="0"/>
          <a:chOff x="0" y="0"/>
          <a:chExt cx="0" cy="0"/>
        </a:xfrm>
      </p:grpSpPr>
      <p:sp>
        <p:nvSpPr>
          <p:cNvPr id="545" name="Google Shape;545;p9"/>
          <p:cNvSpPr txBox="1">
            <a:spLocks noGrp="1"/>
          </p:cNvSpPr>
          <p:nvPr>
            <p:ph type="subTitle" idx="1"/>
          </p:nvPr>
        </p:nvSpPr>
        <p:spPr>
          <a:xfrm>
            <a:off x="719550" y="3002450"/>
            <a:ext cx="3929400" cy="12324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700"/>
              <a:buFont typeface="Comfortaa"/>
              <a:buNone/>
              <a:defRPr sz="1700">
                <a:latin typeface="Comfortaa"/>
                <a:ea typeface="Comfortaa"/>
                <a:cs typeface="Comfortaa"/>
                <a:sym typeface="Comfortaa"/>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46" name="Google Shape;546;p9"/>
          <p:cNvSpPr txBox="1">
            <a:spLocks noGrp="1"/>
          </p:cNvSpPr>
          <p:nvPr>
            <p:ph type="title"/>
          </p:nvPr>
        </p:nvSpPr>
        <p:spPr>
          <a:xfrm>
            <a:off x="719550" y="1212950"/>
            <a:ext cx="3929400" cy="17895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5000"/>
              <a:buFont typeface="Fredoka One"/>
              <a:buNone/>
              <a:defRPr sz="3500">
                <a:solidFill>
                  <a:schemeClr val="lt1"/>
                </a:solidFill>
                <a:latin typeface="Fredoka One"/>
                <a:ea typeface="Fredoka One"/>
                <a:cs typeface="Fredoka One"/>
                <a:sym typeface="Fredoka One"/>
              </a:defRPr>
            </a:lvl1pPr>
            <a:lvl2pPr lvl="1" algn="ctr">
              <a:spcBef>
                <a:spcPts val="0"/>
              </a:spcBef>
              <a:spcAft>
                <a:spcPts val="0"/>
              </a:spcAft>
              <a:buClr>
                <a:schemeClr val="lt1"/>
              </a:buClr>
              <a:buSzPts val="1400"/>
              <a:buNone/>
              <a:defRPr>
                <a:solidFill>
                  <a:schemeClr val="lt1"/>
                </a:solidFill>
                <a:latin typeface="Comfortaa"/>
                <a:ea typeface="Comfortaa"/>
                <a:cs typeface="Comfortaa"/>
                <a:sym typeface="Comfortaa"/>
              </a:defRPr>
            </a:lvl2pPr>
            <a:lvl3pPr lvl="2" algn="ctr">
              <a:spcBef>
                <a:spcPts val="0"/>
              </a:spcBef>
              <a:spcAft>
                <a:spcPts val="0"/>
              </a:spcAft>
              <a:buClr>
                <a:schemeClr val="lt1"/>
              </a:buClr>
              <a:buSzPts val="1400"/>
              <a:buNone/>
              <a:defRPr>
                <a:solidFill>
                  <a:schemeClr val="lt1"/>
                </a:solidFill>
                <a:latin typeface="Comfortaa"/>
                <a:ea typeface="Comfortaa"/>
                <a:cs typeface="Comfortaa"/>
                <a:sym typeface="Comfortaa"/>
              </a:defRPr>
            </a:lvl3pPr>
            <a:lvl4pPr lvl="3" algn="ctr">
              <a:spcBef>
                <a:spcPts val="0"/>
              </a:spcBef>
              <a:spcAft>
                <a:spcPts val="0"/>
              </a:spcAft>
              <a:buClr>
                <a:schemeClr val="lt1"/>
              </a:buClr>
              <a:buSzPts val="1400"/>
              <a:buNone/>
              <a:defRPr>
                <a:solidFill>
                  <a:schemeClr val="lt1"/>
                </a:solidFill>
                <a:latin typeface="Comfortaa"/>
                <a:ea typeface="Comfortaa"/>
                <a:cs typeface="Comfortaa"/>
                <a:sym typeface="Comfortaa"/>
              </a:defRPr>
            </a:lvl4pPr>
            <a:lvl5pPr lvl="4" algn="ctr">
              <a:spcBef>
                <a:spcPts val="0"/>
              </a:spcBef>
              <a:spcAft>
                <a:spcPts val="0"/>
              </a:spcAft>
              <a:buClr>
                <a:schemeClr val="lt1"/>
              </a:buClr>
              <a:buSzPts val="1400"/>
              <a:buNone/>
              <a:defRPr>
                <a:solidFill>
                  <a:schemeClr val="lt1"/>
                </a:solidFill>
                <a:latin typeface="Comfortaa"/>
                <a:ea typeface="Comfortaa"/>
                <a:cs typeface="Comfortaa"/>
                <a:sym typeface="Comfortaa"/>
              </a:defRPr>
            </a:lvl5pPr>
            <a:lvl6pPr lvl="5" algn="ctr">
              <a:spcBef>
                <a:spcPts val="0"/>
              </a:spcBef>
              <a:spcAft>
                <a:spcPts val="0"/>
              </a:spcAft>
              <a:buClr>
                <a:schemeClr val="lt1"/>
              </a:buClr>
              <a:buSzPts val="1400"/>
              <a:buNone/>
              <a:defRPr>
                <a:solidFill>
                  <a:schemeClr val="lt1"/>
                </a:solidFill>
                <a:latin typeface="Comfortaa"/>
                <a:ea typeface="Comfortaa"/>
                <a:cs typeface="Comfortaa"/>
                <a:sym typeface="Comfortaa"/>
              </a:defRPr>
            </a:lvl6pPr>
            <a:lvl7pPr lvl="6" algn="ctr">
              <a:spcBef>
                <a:spcPts val="0"/>
              </a:spcBef>
              <a:spcAft>
                <a:spcPts val="0"/>
              </a:spcAft>
              <a:buClr>
                <a:schemeClr val="lt1"/>
              </a:buClr>
              <a:buSzPts val="1400"/>
              <a:buNone/>
              <a:defRPr>
                <a:solidFill>
                  <a:schemeClr val="lt1"/>
                </a:solidFill>
                <a:latin typeface="Comfortaa"/>
                <a:ea typeface="Comfortaa"/>
                <a:cs typeface="Comfortaa"/>
                <a:sym typeface="Comfortaa"/>
              </a:defRPr>
            </a:lvl7pPr>
            <a:lvl8pPr lvl="7" algn="ctr">
              <a:spcBef>
                <a:spcPts val="0"/>
              </a:spcBef>
              <a:spcAft>
                <a:spcPts val="0"/>
              </a:spcAft>
              <a:buClr>
                <a:schemeClr val="lt1"/>
              </a:buClr>
              <a:buSzPts val="1400"/>
              <a:buNone/>
              <a:defRPr>
                <a:solidFill>
                  <a:schemeClr val="lt1"/>
                </a:solidFill>
                <a:latin typeface="Comfortaa"/>
                <a:ea typeface="Comfortaa"/>
                <a:cs typeface="Comfortaa"/>
                <a:sym typeface="Comfortaa"/>
              </a:defRPr>
            </a:lvl8pPr>
            <a:lvl9pPr lvl="8" algn="ctr">
              <a:spcBef>
                <a:spcPts val="0"/>
              </a:spcBef>
              <a:spcAft>
                <a:spcPts val="0"/>
              </a:spcAft>
              <a:buClr>
                <a:schemeClr val="lt1"/>
              </a:buClr>
              <a:buSzPts val="1400"/>
              <a:buNone/>
              <a:defRPr>
                <a:solidFill>
                  <a:schemeClr val="lt1"/>
                </a:solidFill>
                <a:latin typeface="Comfortaa"/>
                <a:ea typeface="Comfortaa"/>
                <a:cs typeface="Comfortaa"/>
                <a:sym typeface="Comfortaa"/>
              </a:defRPr>
            </a:lvl9pPr>
          </a:lstStyle>
          <a:p>
            <a:endParaRPr/>
          </a:p>
        </p:txBody>
      </p:sp>
      <p:grpSp>
        <p:nvGrpSpPr>
          <p:cNvPr id="547" name="Google Shape;547;p9"/>
          <p:cNvGrpSpPr/>
          <p:nvPr/>
        </p:nvGrpSpPr>
        <p:grpSpPr>
          <a:xfrm>
            <a:off x="-128156" y="4562548"/>
            <a:ext cx="9448682" cy="624901"/>
            <a:chOff x="-128156" y="4562548"/>
            <a:chExt cx="9448682" cy="624901"/>
          </a:xfrm>
        </p:grpSpPr>
        <p:sp>
          <p:nvSpPr>
            <p:cNvPr id="548" name="Google Shape;548;p9"/>
            <p:cNvSpPr/>
            <p:nvPr/>
          </p:nvSpPr>
          <p:spPr>
            <a:xfrm>
              <a:off x="-127997" y="4562548"/>
              <a:ext cx="9448364" cy="624901"/>
            </a:xfrm>
            <a:custGeom>
              <a:avLst/>
              <a:gdLst/>
              <a:ahLst/>
              <a:cxnLst/>
              <a:rect l="l" t="t" r="r" b="b"/>
              <a:pathLst>
                <a:path w="113171" h="10267" extrusionOk="0">
                  <a:moveTo>
                    <a:pt x="1930" y="1"/>
                  </a:moveTo>
                  <a:cubicBezTo>
                    <a:pt x="864" y="1"/>
                    <a:pt x="0" y="864"/>
                    <a:pt x="0" y="1930"/>
                  </a:cubicBezTo>
                  <a:lnTo>
                    <a:pt x="0" y="8337"/>
                  </a:lnTo>
                  <a:cubicBezTo>
                    <a:pt x="0" y="9403"/>
                    <a:pt x="865" y="10266"/>
                    <a:pt x="1930" y="10266"/>
                  </a:cubicBezTo>
                  <a:lnTo>
                    <a:pt x="111242" y="10266"/>
                  </a:lnTo>
                  <a:cubicBezTo>
                    <a:pt x="112307" y="10266"/>
                    <a:pt x="113171" y="9403"/>
                    <a:pt x="113171" y="8337"/>
                  </a:cubicBezTo>
                  <a:lnTo>
                    <a:pt x="113171" y="1930"/>
                  </a:lnTo>
                  <a:cubicBezTo>
                    <a:pt x="113171" y="865"/>
                    <a:pt x="112306" y="1"/>
                    <a:pt x="111242" y="1"/>
                  </a:cubicBezTo>
                  <a:close/>
                </a:path>
              </a:pathLst>
            </a:custGeom>
            <a:solidFill>
              <a:schemeClr val="lt1">
                <a:alpha val="875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9"/>
            <p:cNvSpPr/>
            <p:nvPr/>
          </p:nvSpPr>
          <p:spPr>
            <a:xfrm>
              <a:off x="-128156" y="4719236"/>
              <a:ext cx="9448682" cy="304339"/>
            </a:xfrm>
            <a:custGeom>
              <a:avLst/>
              <a:gdLst/>
              <a:ahLst/>
              <a:cxnLst/>
              <a:rect l="l" t="t" r="r" b="b"/>
              <a:pathLst>
                <a:path w="183907" h="7083" extrusionOk="0">
                  <a:moveTo>
                    <a:pt x="0" y="1"/>
                  </a:moveTo>
                  <a:lnTo>
                    <a:pt x="0" y="1928"/>
                  </a:lnTo>
                  <a:lnTo>
                    <a:pt x="0" y="5153"/>
                  </a:lnTo>
                  <a:lnTo>
                    <a:pt x="0" y="7082"/>
                  </a:lnTo>
                  <a:lnTo>
                    <a:pt x="183906" y="7082"/>
                  </a:lnTo>
                  <a:lnTo>
                    <a:pt x="183906" y="5153"/>
                  </a:lnTo>
                  <a:lnTo>
                    <a:pt x="183906" y="1928"/>
                  </a:lnTo>
                  <a:lnTo>
                    <a:pt x="183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 name="Google Shape;550;p9"/>
            <p:cNvGrpSpPr/>
            <p:nvPr/>
          </p:nvGrpSpPr>
          <p:grpSpPr>
            <a:xfrm>
              <a:off x="210973" y="4857505"/>
              <a:ext cx="8770424" cy="27714"/>
              <a:chOff x="175061" y="4863355"/>
              <a:chExt cx="8770424" cy="27714"/>
            </a:xfrm>
          </p:grpSpPr>
          <p:sp>
            <p:nvSpPr>
              <p:cNvPr id="551" name="Google Shape;551;p9"/>
              <p:cNvSpPr/>
              <p:nvPr/>
            </p:nvSpPr>
            <p:spPr>
              <a:xfrm>
                <a:off x="3838202" y="4863355"/>
                <a:ext cx="5107283" cy="27714"/>
              </a:xfrm>
              <a:custGeom>
                <a:avLst/>
                <a:gdLst/>
                <a:ahLst/>
                <a:cxnLst/>
                <a:rect l="l" t="t" r="r" b="b"/>
                <a:pathLst>
                  <a:path w="99407" h="645" extrusionOk="0">
                    <a:moveTo>
                      <a:pt x="321" y="0"/>
                    </a:moveTo>
                    <a:cubicBezTo>
                      <a:pt x="145" y="0"/>
                      <a:pt x="1" y="146"/>
                      <a:pt x="1" y="323"/>
                    </a:cubicBezTo>
                    <a:cubicBezTo>
                      <a:pt x="1" y="500"/>
                      <a:pt x="144" y="644"/>
                      <a:pt x="321" y="644"/>
                    </a:cubicBezTo>
                    <a:lnTo>
                      <a:pt x="4273" y="644"/>
                    </a:lnTo>
                    <a:cubicBezTo>
                      <a:pt x="4451" y="644"/>
                      <a:pt x="4595" y="501"/>
                      <a:pt x="4593" y="323"/>
                    </a:cubicBezTo>
                    <a:cubicBezTo>
                      <a:pt x="4593" y="146"/>
                      <a:pt x="4451" y="0"/>
                      <a:pt x="4273" y="0"/>
                    </a:cubicBezTo>
                    <a:close/>
                    <a:moveTo>
                      <a:pt x="8224" y="0"/>
                    </a:moveTo>
                    <a:cubicBezTo>
                      <a:pt x="8048" y="0"/>
                      <a:pt x="7903" y="146"/>
                      <a:pt x="7903" y="323"/>
                    </a:cubicBezTo>
                    <a:cubicBezTo>
                      <a:pt x="7903" y="500"/>
                      <a:pt x="8047" y="644"/>
                      <a:pt x="8224" y="644"/>
                    </a:cubicBezTo>
                    <a:lnTo>
                      <a:pt x="12174" y="644"/>
                    </a:lnTo>
                    <a:cubicBezTo>
                      <a:pt x="12351" y="644"/>
                      <a:pt x="12496" y="501"/>
                      <a:pt x="12496" y="323"/>
                    </a:cubicBezTo>
                    <a:cubicBezTo>
                      <a:pt x="12496" y="146"/>
                      <a:pt x="12353" y="0"/>
                      <a:pt x="12175" y="0"/>
                    </a:cubicBezTo>
                    <a:close/>
                    <a:moveTo>
                      <a:pt x="16125" y="0"/>
                    </a:moveTo>
                    <a:cubicBezTo>
                      <a:pt x="15949" y="0"/>
                      <a:pt x="15805" y="146"/>
                      <a:pt x="15805" y="323"/>
                    </a:cubicBezTo>
                    <a:cubicBezTo>
                      <a:pt x="15805" y="500"/>
                      <a:pt x="15947" y="644"/>
                      <a:pt x="16125" y="644"/>
                    </a:cubicBezTo>
                    <a:lnTo>
                      <a:pt x="20076" y="644"/>
                    </a:lnTo>
                    <a:cubicBezTo>
                      <a:pt x="20253" y="644"/>
                      <a:pt x="20396" y="501"/>
                      <a:pt x="20396" y="323"/>
                    </a:cubicBezTo>
                    <a:cubicBezTo>
                      <a:pt x="20396" y="146"/>
                      <a:pt x="20253" y="0"/>
                      <a:pt x="20076" y="0"/>
                    </a:cubicBezTo>
                    <a:close/>
                    <a:moveTo>
                      <a:pt x="24025" y="0"/>
                    </a:moveTo>
                    <a:cubicBezTo>
                      <a:pt x="23849" y="0"/>
                      <a:pt x="23704" y="146"/>
                      <a:pt x="23704" y="323"/>
                    </a:cubicBezTo>
                    <a:cubicBezTo>
                      <a:pt x="23704" y="500"/>
                      <a:pt x="23848" y="644"/>
                      <a:pt x="24025" y="644"/>
                    </a:cubicBezTo>
                    <a:lnTo>
                      <a:pt x="27975" y="644"/>
                    </a:lnTo>
                    <a:cubicBezTo>
                      <a:pt x="28153" y="644"/>
                      <a:pt x="28298" y="501"/>
                      <a:pt x="28298" y="323"/>
                    </a:cubicBezTo>
                    <a:cubicBezTo>
                      <a:pt x="28298" y="146"/>
                      <a:pt x="28153" y="0"/>
                      <a:pt x="27975" y="0"/>
                    </a:cubicBezTo>
                    <a:close/>
                    <a:moveTo>
                      <a:pt x="31926" y="0"/>
                    </a:moveTo>
                    <a:cubicBezTo>
                      <a:pt x="31749" y="0"/>
                      <a:pt x="31605" y="146"/>
                      <a:pt x="31605" y="323"/>
                    </a:cubicBezTo>
                    <a:cubicBezTo>
                      <a:pt x="31605" y="500"/>
                      <a:pt x="31749" y="644"/>
                      <a:pt x="31926" y="644"/>
                    </a:cubicBezTo>
                    <a:lnTo>
                      <a:pt x="35877" y="644"/>
                    </a:lnTo>
                    <a:cubicBezTo>
                      <a:pt x="36054" y="644"/>
                      <a:pt x="36198" y="501"/>
                      <a:pt x="36198" y="323"/>
                    </a:cubicBezTo>
                    <a:cubicBezTo>
                      <a:pt x="36198" y="146"/>
                      <a:pt x="36054" y="0"/>
                      <a:pt x="35877" y="0"/>
                    </a:cubicBezTo>
                    <a:close/>
                    <a:moveTo>
                      <a:pt x="39828" y="0"/>
                    </a:moveTo>
                    <a:cubicBezTo>
                      <a:pt x="39650" y="0"/>
                      <a:pt x="39505" y="146"/>
                      <a:pt x="39505" y="323"/>
                    </a:cubicBezTo>
                    <a:cubicBezTo>
                      <a:pt x="39505" y="500"/>
                      <a:pt x="39650" y="644"/>
                      <a:pt x="39828" y="644"/>
                    </a:cubicBezTo>
                    <a:lnTo>
                      <a:pt x="43778" y="644"/>
                    </a:lnTo>
                    <a:cubicBezTo>
                      <a:pt x="43955" y="644"/>
                      <a:pt x="44100" y="501"/>
                      <a:pt x="44100" y="323"/>
                    </a:cubicBezTo>
                    <a:cubicBezTo>
                      <a:pt x="44100" y="146"/>
                      <a:pt x="43955" y="0"/>
                      <a:pt x="43778" y="0"/>
                    </a:cubicBezTo>
                    <a:close/>
                    <a:moveTo>
                      <a:pt x="47729" y="0"/>
                    </a:moveTo>
                    <a:cubicBezTo>
                      <a:pt x="47551" y="0"/>
                      <a:pt x="47407" y="146"/>
                      <a:pt x="47407" y="323"/>
                    </a:cubicBezTo>
                    <a:cubicBezTo>
                      <a:pt x="47407" y="500"/>
                      <a:pt x="47551" y="644"/>
                      <a:pt x="47729" y="644"/>
                    </a:cubicBezTo>
                    <a:lnTo>
                      <a:pt x="51679" y="644"/>
                    </a:lnTo>
                    <a:cubicBezTo>
                      <a:pt x="51857" y="644"/>
                      <a:pt x="52000" y="501"/>
                      <a:pt x="52001" y="323"/>
                    </a:cubicBezTo>
                    <a:cubicBezTo>
                      <a:pt x="52001" y="146"/>
                      <a:pt x="51857" y="0"/>
                      <a:pt x="51679" y="0"/>
                    </a:cubicBezTo>
                    <a:close/>
                    <a:moveTo>
                      <a:pt x="55629" y="0"/>
                    </a:moveTo>
                    <a:cubicBezTo>
                      <a:pt x="55452" y="0"/>
                      <a:pt x="55307" y="146"/>
                      <a:pt x="55307" y="323"/>
                    </a:cubicBezTo>
                    <a:cubicBezTo>
                      <a:pt x="55307" y="500"/>
                      <a:pt x="55452" y="644"/>
                      <a:pt x="55629" y="644"/>
                    </a:cubicBezTo>
                    <a:lnTo>
                      <a:pt x="59580" y="644"/>
                    </a:lnTo>
                    <a:cubicBezTo>
                      <a:pt x="59756" y="644"/>
                      <a:pt x="59901" y="501"/>
                      <a:pt x="59901" y="323"/>
                    </a:cubicBezTo>
                    <a:cubicBezTo>
                      <a:pt x="59901" y="146"/>
                      <a:pt x="59756" y="0"/>
                      <a:pt x="59580" y="0"/>
                    </a:cubicBezTo>
                    <a:close/>
                    <a:moveTo>
                      <a:pt x="63530" y="0"/>
                    </a:moveTo>
                    <a:cubicBezTo>
                      <a:pt x="63352" y="0"/>
                      <a:pt x="63208" y="146"/>
                      <a:pt x="63208" y="323"/>
                    </a:cubicBezTo>
                    <a:cubicBezTo>
                      <a:pt x="63208" y="500"/>
                      <a:pt x="63352" y="644"/>
                      <a:pt x="63530" y="644"/>
                    </a:cubicBezTo>
                    <a:lnTo>
                      <a:pt x="67481" y="644"/>
                    </a:lnTo>
                    <a:cubicBezTo>
                      <a:pt x="67658" y="644"/>
                      <a:pt x="67802" y="501"/>
                      <a:pt x="67802" y="323"/>
                    </a:cubicBezTo>
                    <a:cubicBezTo>
                      <a:pt x="67802" y="146"/>
                      <a:pt x="67658" y="0"/>
                      <a:pt x="67481" y="0"/>
                    </a:cubicBezTo>
                    <a:close/>
                    <a:moveTo>
                      <a:pt x="71430" y="0"/>
                    </a:moveTo>
                    <a:cubicBezTo>
                      <a:pt x="71254" y="0"/>
                      <a:pt x="71109" y="146"/>
                      <a:pt x="71109" y="323"/>
                    </a:cubicBezTo>
                    <a:cubicBezTo>
                      <a:pt x="71109" y="500"/>
                      <a:pt x="71254" y="644"/>
                      <a:pt x="71430" y="644"/>
                    </a:cubicBezTo>
                    <a:lnTo>
                      <a:pt x="75381" y="644"/>
                    </a:lnTo>
                    <a:cubicBezTo>
                      <a:pt x="75559" y="644"/>
                      <a:pt x="75703" y="501"/>
                      <a:pt x="75703" y="323"/>
                    </a:cubicBezTo>
                    <a:cubicBezTo>
                      <a:pt x="75703" y="146"/>
                      <a:pt x="75559" y="0"/>
                      <a:pt x="75381" y="0"/>
                    </a:cubicBezTo>
                    <a:close/>
                    <a:moveTo>
                      <a:pt x="79331" y="0"/>
                    </a:moveTo>
                    <a:cubicBezTo>
                      <a:pt x="79154" y="0"/>
                      <a:pt x="79010" y="146"/>
                      <a:pt x="79010" y="323"/>
                    </a:cubicBezTo>
                    <a:cubicBezTo>
                      <a:pt x="79010" y="500"/>
                      <a:pt x="79154" y="644"/>
                      <a:pt x="79331" y="644"/>
                    </a:cubicBezTo>
                    <a:lnTo>
                      <a:pt x="83282" y="644"/>
                    </a:lnTo>
                    <a:cubicBezTo>
                      <a:pt x="83459" y="644"/>
                      <a:pt x="83603" y="501"/>
                      <a:pt x="83603" y="323"/>
                    </a:cubicBezTo>
                    <a:cubicBezTo>
                      <a:pt x="83603" y="146"/>
                      <a:pt x="83459" y="0"/>
                      <a:pt x="83282" y="0"/>
                    </a:cubicBezTo>
                    <a:close/>
                    <a:moveTo>
                      <a:pt x="87232" y="0"/>
                    </a:moveTo>
                    <a:cubicBezTo>
                      <a:pt x="87055" y="0"/>
                      <a:pt x="86910" y="146"/>
                      <a:pt x="86910" y="323"/>
                    </a:cubicBezTo>
                    <a:cubicBezTo>
                      <a:pt x="86910" y="500"/>
                      <a:pt x="87054" y="644"/>
                      <a:pt x="87232" y="644"/>
                    </a:cubicBezTo>
                    <a:lnTo>
                      <a:pt x="91183" y="644"/>
                    </a:lnTo>
                    <a:cubicBezTo>
                      <a:pt x="91360" y="644"/>
                      <a:pt x="91505" y="501"/>
                      <a:pt x="91504" y="323"/>
                    </a:cubicBezTo>
                    <a:cubicBezTo>
                      <a:pt x="91504" y="146"/>
                      <a:pt x="91360" y="0"/>
                      <a:pt x="91183" y="0"/>
                    </a:cubicBezTo>
                    <a:close/>
                    <a:moveTo>
                      <a:pt x="95132" y="0"/>
                    </a:moveTo>
                    <a:cubicBezTo>
                      <a:pt x="94955" y="0"/>
                      <a:pt x="94811" y="146"/>
                      <a:pt x="94811" y="323"/>
                    </a:cubicBezTo>
                    <a:cubicBezTo>
                      <a:pt x="94811" y="500"/>
                      <a:pt x="94955" y="644"/>
                      <a:pt x="95132" y="644"/>
                    </a:cubicBezTo>
                    <a:lnTo>
                      <a:pt x="99084" y="644"/>
                    </a:lnTo>
                    <a:cubicBezTo>
                      <a:pt x="99261" y="644"/>
                      <a:pt x="99406" y="501"/>
                      <a:pt x="99406" y="323"/>
                    </a:cubicBezTo>
                    <a:cubicBezTo>
                      <a:pt x="99406" y="146"/>
                      <a:pt x="99261" y="0"/>
                      <a:pt x="99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9"/>
              <p:cNvSpPr/>
              <p:nvPr/>
            </p:nvSpPr>
            <p:spPr>
              <a:xfrm>
                <a:off x="175061" y="4863355"/>
                <a:ext cx="5107180" cy="27714"/>
              </a:xfrm>
              <a:custGeom>
                <a:avLst/>
                <a:gdLst/>
                <a:ahLst/>
                <a:cxnLst/>
                <a:rect l="l" t="t" r="r" b="b"/>
                <a:pathLst>
                  <a:path w="99405" h="645" extrusionOk="0">
                    <a:moveTo>
                      <a:pt x="321" y="0"/>
                    </a:moveTo>
                    <a:cubicBezTo>
                      <a:pt x="145" y="0"/>
                      <a:pt x="1" y="146"/>
                      <a:pt x="1" y="323"/>
                    </a:cubicBezTo>
                    <a:cubicBezTo>
                      <a:pt x="1" y="500"/>
                      <a:pt x="143" y="644"/>
                      <a:pt x="321" y="644"/>
                    </a:cubicBezTo>
                    <a:lnTo>
                      <a:pt x="4273" y="644"/>
                    </a:lnTo>
                    <a:cubicBezTo>
                      <a:pt x="4449" y="644"/>
                      <a:pt x="4593" y="501"/>
                      <a:pt x="4593" y="323"/>
                    </a:cubicBezTo>
                    <a:cubicBezTo>
                      <a:pt x="4593" y="146"/>
                      <a:pt x="4450" y="0"/>
                      <a:pt x="4273" y="0"/>
                    </a:cubicBezTo>
                    <a:close/>
                    <a:moveTo>
                      <a:pt x="8221" y="0"/>
                    </a:moveTo>
                    <a:cubicBezTo>
                      <a:pt x="8045" y="0"/>
                      <a:pt x="7900" y="146"/>
                      <a:pt x="7900" y="323"/>
                    </a:cubicBezTo>
                    <a:cubicBezTo>
                      <a:pt x="7900" y="500"/>
                      <a:pt x="8043" y="644"/>
                      <a:pt x="8221" y="644"/>
                    </a:cubicBezTo>
                    <a:lnTo>
                      <a:pt x="12172" y="644"/>
                    </a:lnTo>
                    <a:cubicBezTo>
                      <a:pt x="12350" y="644"/>
                      <a:pt x="12494" y="501"/>
                      <a:pt x="12493" y="323"/>
                    </a:cubicBezTo>
                    <a:cubicBezTo>
                      <a:pt x="12493" y="146"/>
                      <a:pt x="12350" y="0"/>
                      <a:pt x="12172" y="0"/>
                    </a:cubicBezTo>
                    <a:close/>
                    <a:moveTo>
                      <a:pt x="16123" y="0"/>
                    </a:moveTo>
                    <a:cubicBezTo>
                      <a:pt x="15947" y="0"/>
                      <a:pt x="15803" y="146"/>
                      <a:pt x="15803" y="323"/>
                    </a:cubicBezTo>
                    <a:cubicBezTo>
                      <a:pt x="15803" y="500"/>
                      <a:pt x="15946" y="644"/>
                      <a:pt x="16123" y="644"/>
                    </a:cubicBezTo>
                    <a:lnTo>
                      <a:pt x="20074" y="644"/>
                    </a:lnTo>
                    <a:cubicBezTo>
                      <a:pt x="20252" y="644"/>
                      <a:pt x="20396" y="501"/>
                      <a:pt x="20394" y="323"/>
                    </a:cubicBezTo>
                    <a:cubicBezTo>
                      <a:pt x="20394" y="146"/>
                      <a:pt x="20252" y="0"/>
                      <a:pt x="20074" y="0"/>
                    </a:cubicBezTo>
                    <a:close/>
                    <a:moveTo>
                      <a:pt x="24025" y="0"/>
                    </a:moveTo>
                    <a:cubicBezTo>
                      <a:pt x="23849" y="0"/>
                      <a:pt x="23704" y="146"/>
                      <a:pt x="23704" y="323"/>
                    </a:cubicBezTo>
                    <a:cubicBezTo>
                      <a:pt x="23704" y="500"/>
                      <a:pt x="23848" y="644"/>
                      <a:pt x="24025" y="644"/>
                    </a:cubicBezTo>
                    <a:lnTo>
                      <a:pt x="27975" y="644"/>
                    </a:lnTo>
                    <a:cubicBezTo>
                      <a:pt x="28152" y="644"/>
                      <a:pt x="28295" y="501"/>
                      <a:pt x="28296" y="323"/>
                    </a:cubicBezTo>
                    <a:cubicBezTo>
                      <a:pt x="28296" y="146"/>
                      <a:pt x="28152" y="0"/>
                      <a:pt x="27975" y="0"/>
                    </a:cubicBezTo>
                    <a:close/>
                    <a:moveTo>
                      <a:pt x="31925" y="0"/>
                    </a:moveTo>
                    <a:cubicBezTo>
                      <a:pt x="31747" y="0"/>
                      <a:pt x="31603" y="146"/>
                      <a:pt x="31603" y="323"/>
                    </a:cubicBezTo>
                    <a:cubicBezTo>
                      <a:pt x="31603" y="500"/>
                      <a:pt x="31747" y="644"/>
                      <a:pt x="31925" y="644"/>
                    </a:cubicBezTo>
                    <a:lnTo>
                      <a:pt x="35874" y="644"/>
                    </a:lnTo>
                    <a:cubicBezTo>
                      <a:pt x="36053" y="644"/>
                      <a:pt x="36197" y="501"/>
                      <a:pt x="36197" y="323"/>
                    </a:cubicBezTo>
                    <a:cubicBezTo>
                      <a:pt x="36197" y="146"/>
                      <a:pt x="36053" y="0"/>
                      <a:pt x="35874" y="0"/>
                    </a:cubicBezTo>
                    <a:close/>
                    <a:moveTo>
                      <a:pt x="39826" y="0"/>
                    </a:moveTo>
                    <a:cubicBezTo>
                      <a:pt x="39649" y="0"/>
                      <a:pt x="39504" y="146"/>
                      <a:pt x="39504" y="323"/>
                    </a:cubicBezTo>
                    <a:cubicBezTo>
                      <a:pt x="39504" y="500"/>
                      <a:pt x="39649" y="644"/>
                      <a:pt x="39826" y="644"/>
                    </a:cubicBezTo>
                    <a:lnTo>
                      <a:pt x="43776" y="644"/>
                    </a:lnTo>
                    <a:cubicBezTo>
                      <a:pt x="43954" y="644"/>
                      <a:pt x="44099" y="501"/>
                      <a:pt x="44099" y="323"/>
                    </a:cubicBezTo>
                    <a:cubicBezTo>
                      <a:pt x="44099" y="146"/>
                      <a:pt x="43954" y="0"/>
                      <a:pt x="43776" y="0"/>
                    </a:cubicBezTo>
                    <a:close/>
                    <a:moveTo>
                      <a:pt x="47727" y="0"/>
                    </a:moveTo>
                    <a:cubicBezTo>
                      <a:pt x="47550" y="0"/>
                      <a:pt x="47406" y="146"/>
                      <a:pt x="47406" y="323"/>
                    </a:cubicBezTo>
                    <a:cubicBezTo>
                      <a:pt x="47406" y="500"/>
                      <a:pt x="47550" y="644"/>
                      <a:pt x="47727" y="644"/>
                    </a:cubicBezTo>
                    <a:lnTo>
                      <a:pt x="51678" y="644"/>
                    </a:lnTo>
                    <a:cubicBezTo>
                      <a:pt x="51855" y="644"/>
                      <a:pt x="51998" y="501"/>
                      <a:pt x="51999" y="323"/>
                    </a:cubicBezTo>
                    <a:cubicBezTo>
                      <a:pt x="51999" y="146"/>
                      <a:pt x="51855" y="0"/>
                      <a:pt x="51678" y="0"/>
                    </a:cubicBezTo>
                    <a:close/>
                    <a:moveTo>
                      <a:pt x="55628" y="0"/>
                    </a:moveTo>
                    <a:cubicBezTo>
                      <a:pt x="55450" y="0"/>
                      <a:pt x="55305" y="146"/>
                      <a:pt x="55305" y="323"/>
                    </a:cubicBezTo>
                    <a:cubicBezTo>
                      <a:pt x="55305" y="500"/>
                      <a:pt x="55450" y="644"/>
                      <a:pt x="55628" y="644"/>
                    </a:cubicBezTo>
                    <a:lnTo>
                      <a:pt x="59579" y="644"/>
                    </a:lnTo>
                    <a:cubicBezTo>
                      <a:pt x="59755" y="644"/>
                      <a:pt x="59900" y="501"/>
                      <a:pt x="59900" y="323"/>
                    </a:cubicBezTo>
                    <a:cubicBezTo>
                      <a:pt x="59900" y="146"/>
                      <a:pt x="59755" y="0"/>
                      <a:pt x="59579" y="0"/>
                    </a:cubicBezTo>
                    <a:close/>
                    <a:moveTo>
                      <a:pt x="63528" y="0"/>
                    </a:moveTo>
                    <a:cubicBezTo>
                      <a:pt x="63351" y="0"/>
                      <a:pt x="63207" y="146"/>
                      <a:pt x="63207" y="323"/>
                    </a:cubicBezTo>
                    <a:cubicBezTo>
                      <a:pt x="63207" y="500"/>
                      <a:pt x="63351" y="644"/>
                      <a:pt x="63528" y="644"/>
                    </a:cubicBezTo>
                    <a:lnTo>
                      <a:pt x="67479" y="644"/>
                    </a:lnTo>
                    <a:cubicBezTo>
                      <a:pt x="67657" y="644"/>
                      <a:pt x="67801" y="501"/>
                      <a:pt x="67801" y="323"/>
                    </a:cubicBezTo>
                    <a:cubicBezTo>
                      <a:pt x="67801" y="146"/>
                      <a:pt x="67657" y="0"/>
                      <a:pt x="67479" y="0"/>
                    </a:cubicBezTo>
                    <a:close/>
                    <a:moveTo>
                      <a:pt x="71429" y="0"/>
                    </a:moveTo>
                    <a:cubicBezTo>
                      <a:pt x="71253" y="0"/>
                      <a:pt x="71108" y="146"/>
                      <a:pt x="71108" y="323"/>
                    </a:cubicBezTo>
                    <a:cubicBezTo>
                      <a:pt x="71108" y="500"/>
                      <a:pt x="71253" y="644"/>
                      <a:pt x="71429" y="644"/>
                    </a:cubicBezTo>
                    <a:lnTo>
                      <a:pt x="75380" y="644"/>
                    </a:lnTo>
                    <a:cubicBezTo>
                      <a:pt x="75557" y="644"/>
                      <a:pt x="75700" y="501"/>
                      <a:pt x="75700" y="323"/>
                    </a:cubicBezTo>
                    <a:cubicBezTo>
                      <a:pt x="75700" y="146"/>
                      <a:pt x="75557" y="0"/>
                      <a:pt x="75380" y="0"/>
                    </a:cubicBezTo>
                    <a:close/>
                    <a:moveTo>
                      <a:pt x="79331" y="0"/>
                    </a:moveTo>
                    <a:cubicBezTo>
                      <a:pt x="79153" y="0"/>
                      <a:pt x="79009" y="146"/>
                      <a:pt x="79009" y="323"/>
                    </a:cubicBezTo>
                    <a:cubicBezTo>
                      <a:pt x="79009" y="500"/>
                      <a:pt x="79153" y="644"/>
                      <a:pt x="79331" y="644"/>
                    </a:cubicBezTo>
                    <a:lnTo>
                      <a:pt x="83282" y="644"/>
                    </a:lnTo>
                    <a:cubicBezTo>
                      <a:pt x="83459" y="644"/>
                      <a:pt x="83602" y="501"/>
                      <a:pt x="83603" y="323"/>
                    </a:cubicBezTo>
                    <a:cubicBezTo>
                      <a:pt x="83603" y="146"/>
                      <a:pt x="83459" y="0"/>
                      <a:pt x="83282" y="0"/>
                    </a:cubicBezTo>
                    <a:close/>
                    <a:moveTo>
                      <a:pt x="87230" y="0"/>
                    </a:moveTo>
                    <a:cubicBezTo>
                      <a:pt x="87054" y="0"/>
                      <a:pt x="86909" y="146"/>
                      <a:pt x="86909" y="323"/>
                    </a:cubicBezTo>
                    <a:cubicBezTo>
                      <a:pt x="86909" y="500"/>
                      <a:pt x="87053" y="644"/>
                      <a:pt x="87230" y="644"/>
                    </a:cubicBezTo>
                    <a:lnTo>
                      <a:pt x="91181" y="644"/>
                    </a:lnTo>
                    <a:cubicBezTo>
                      <a:pt x="91359" y="644"/>
                      <a:pt x="91504" y="501"/>
                      <a:pt x="91501" y="323"/>
                    </a:cubicBezTo>
                    <a:cubicBezTo>
                      <a:pt x="91501" y="146"/>
                      <a:pt x="91359" y="0"/>
                      <a:pt x="91181" y="0"/>
                    </a:cubicBezTo>
                    <a:close/>
                    <a:moveTo>
                      <a:pt x="95131" y="0"/>
                    </a:moveTo>
                    <a:cubicBezTo>
                      <a:pt x="94953" y="0"/>
                      <a:pt x="94809" y="146"/>
                      <a:pt x="94809" y="323"/>
                    </a:cubicBezTo>
                    <a:cubicBezTo>
                      <a:pt x="94809" y="500"/>
                      <a:pt x="94953" y="644"/>
                      <a:pt x="95131" y="644"/>
                    </a:cubicBezTo>
                    <a:lnTo>
                      <a:pt x="99083" y="644"/>
                    </a:lnTo>
                    <a:cubicBezTo>
                      <a:pt x="99260" y="644"/>
                      <a:pt x="99404" y="501"/>
                      <a:pt x="99404" y="323"/>
                    </a:cubicBezTo>
                    <a:cubicBezTo>
                      <a:pt x="99404" y="146"/>
                      <a:pt x="99259" y="0"/>
                      <a:pt x="99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12">
  <p:cSld name="CUSTOM_26">
    <p:bg>
      <p:bgPr>
        <a:solidFill>
          <a:schemeClr val="dk2"/>
        </a:solidFill>
        <a:effectLst/>
      </p:bgPr>
    </p:bg>
    <p:spTree>
      <p:nvGrpSpPr>
        <p:cNvPr id="1" name="Shape 1174"/>
        <p:cNvGrpSpPr/>
        <p:nvPr/>
      </p:nvGrpSpPr>
      <p:grpSpPr>
        <a:xfrm>
          <a:off x="0" y="0"/>
          <a:ext cx="0" cy="0"/>
          <a:chOff x="0" y="0"/>
          <a:chExt cx="0" cy="0"/>
        </a:xfrm>
      </p:grpSpPr>
      <p:sp>
        <p:nvSpPr>
          <p:cNvPr id="1175" name="Google Shape;1175;p30"/>
          <p:cNvSpPr txBox="1">
            <a:spLocks noGrp="1"/>
          </p:cNvSpPr>
          <p:nvPr>
            <p:ph type="title"/>
          </p:nvPr>
        </p:nvSpPr>
        <p:spPr>
          <a:xfrm>
            <a:off x="716125" y="537000"/>
            <a:ext cx="7704900" cy="789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500"/>
              <a:buFont typeface="Fredoka One"/>
              <a:buNone/>
              <a:defRPr sz="3500">
                <a:latin typeface="Fredoka One"/>
                <a:ea typeface="Fredoka One"/>
                <a:cs typeface="Fredoka One"/>
                <a:sym typeface="Fredoka One"/>
              </a:defRPr>
            </a:lvl1pPr>
            <a:lvl2pPr lvl="1"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2pPr>
            <a:lvl3pPr lvl="2"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3pPr>
            <a:lvl4pPr lvl="3"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4pPr>
            <a:lvl5pPr lvl="4"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5pPr>
            <a:lvl6pPr lvl="5"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6pPr>
            <a:lvl7pPr lvl="6"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7pPr>
            <a:lvl8pPr lvl="7"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8pPr>
            <a:lvl9pPr lvl="8"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9pPr>
          </a:lstStyle>
          <a:p>
            <a:endParaRPr/>
          </a:p>
        </p:txBody>
      </p:sp>
      <p:grpSp>
        <p:nvGrpSpPr>
          <p:cNvPr id="1176" name="Google Shape;1176;p30"/>
          <p:cNvGrpSpPr/>
          <p:nvPr/>
        </p:nvGrpSpPr>
        <p:grpSpPr>
          <a:xfrm flipH="1">
            <a:off x="-501896" y="4015615"/>
            <a:ext cx="6307646" cy="1429769"/>
            <a:chOff x="-4008804" y="2895450"/>
            <a:chExt cx="4715645" cy="1068907"/>
          </a:xfrm>
        </p:grpSpPr>
        <p:sp>
          <p:nvSpPr>
            <p:cNvPr id="1177" name="Google Shape;1177;p30"/>
            <p:cNvSpPr/>
            <p:nvPr/>
          </p:nvSpPr>
          <p:spPr>
            <a:xfrm>
              <a:off x="-4008804" y="3206405"/>
              <a:ext cx="4715645" cy="538498"/>
            </a:xfrm>
            <a:custGeom>
              <a:avLst/>
              <a:gdLst/>
              <a:ahLst/>
              <a:cxnLst/>
              <a:rect l="l" t="t" r="r" b="b"/>
              <a:pathLst>
                <a:path w="67851" h="6612" extrusionOk="0">
                  <a:moveTo>
                    <a:pt x="49138" y="0"/>
                  </a:moveTo>
                  <a:cubicBezTo>
                    <a:pt x="33365" y="0"/>
                    <a:pt x="12334" y="1194"/>
                    <a:pt x="1" y="6612"/>
                  </a:cubicBezTo>
                  <a:lnTo>
                    <a:pt x="67851" y="6612"/>
                  </a:lnTo>
                  <a:lnTo>
                    <a:pt x="67851" y="565"/>
                  </a:lnTo>
                  <a:cubicBezTo>
                    <a:pt x="64579" y="345"/>
                    <a:pt x="57619" y="0"/>
                    <a:pt x="491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0"/>
            <p:cNvSpPr/>
            <p:nvPr/>
          </p:nvSpPr>
          <p:spPr>
            <a:xfrm>
              <a:off x="-376695" y="2895450"/>
              <a:ext cx="346666" cy="1027488"/>
            </a:xfrm>
            <a:custGeom>
              <a:avLst/>
              <a:gdLst/>
              <a:ahLst/>
              <a:cxnLst/>
              <a:rect l="l" t="t" r="r" b="b"/>
              <a:pathLst>
                <a:path w="4988" h="14784" extrusionOk="0">
                  <a:moveTo>
                    <a:pt x="646" y="1"/>
                  </a:moveTo>
                  <a:cubicBezTo>
                    <a:pt x="633" y="1"/>
                    <a:pt x="619" y="12"/>
                    <a:pt x="624" y="30"/>
                  </a:cubicBezTo>
                  <a:cubicBezTo>
                    <a:pt x="669" y="163"/>
                    <a:pt x="675" y="297"/>
                    <a:pt x="688" y="436"/>
                  </a:cubicBezTo>
                  <a:cubicBezTo>
                    <a:pt x="701" y="567"/>
                    <a:pt x="710" y="699"/>
                    <a:pt x="729" y="829"/>
                  </a:cubicBezTo>
                  <a:cubicBezTo>
                    <a:pt x="774" y="1129"/>
                    <a:pt x="845" y="1429"/>
                    <a:pt x="910" y="1725"/>
                  </a:cubicBezTo>
                  <a:cubicBezTo>
                    <a:pt x="1038" y="2309"/>
                    <a:pt x="1160" y="2900"/>
                    <a:pt x="1399" y="3453"/>
                  </a:cubicBezTo>
                  <a:cubicBezTo>
                    <a:pt x="1517" y="3728"/>
                    <a:pt x="1651" y="3997"/>
                    <a:pt x="1799" y="4257"/>
                  </a:cubicBezTo>
                  <a:cubicBezTo>
                    <a:pt x="1863" y="4538"/>
                    <a:pt x="1933" y="4817"/>
                    <a:pt x="2014" y="5093"/>
                  </a:cubicBezTo>
                  <a:cubicBezTo>
                    <a:pt x="2077" y="5311"/>
                    <a:pt x="2149" y="5524"/>
                    <a:pt x="2222" y="5738"/>
                  </a:cubicBezTo>
                  <a:cubicBezTo>
                    <a:pt x="2197" y="5676"/>
                    <a:pt x="2170" y="5613"/>
                    <a:pt x="2137" y="5553"/>
                  </a:cubicBezTo>
                  <a:cubicBezTo>
                    <a:pt x="2026" y="5354"/>
                    <a:pt x="1904" y="5160"/>
                    <a:pt x="1763" y="4983"/>
                  </a:cubicBezTo>
                  <a:cubicBezTo>
                    <a:pt x="1479" y="4620"/>
                    <a:pt x="1111" y="4347"/>
                    <a:pt x="729" y="4097"/>
                  </a:cubicBezTo>
                  <a:cubicBezTo>
                    <a:pt x="510" y="3954"/>
                    <a:pt x="288" y="3814"/>
                    <a:pt x="70" y="3666"/>
                  </a:cubicBezTo>
                  <a:cubicBezTo>
                    <a:pt x="63" y="3661"/>
                    <a:pt x="55" y="3658"/>
                    <a:pt x="49" y="3658"/>
                  </a:cubicBezTo>
                  <a:cubicBezTo>
                    <a:pt x="19" y="3658"/>
                    <a:pt x="0" y="3703"/>
                    <a:pt x="22" y="3729"/>
                  </a:cubicBezTo>
                  <a:cubicBezTo>
                    <a:pt x="383" y="4191"/>
                    <a:pt x="719" y="4672"/>
                    <a:pt x="1103" y="5116"/>
                  </a:cubicBezTo>
                  <a:cubicBezTo>
                    <a:pt x="1290" y="5331"/>
                    <a:pt x="1493" y="5526"/>
                    <a:pt x="1717" y="5702"/>
                  </a:cubicBezTo>
                  <a:cubicBezTo>
                    <a:pt x="1933" y="5872"/>
                    <a:pt x="2160" y="6031"/>
                    <a:pt x="2383" y="6194"/>
                  </a:cubicBezTo>
                  <a:cubicBezTo>
                    <a:pt x="2384" y="6195"/>
                    <a:pt x="2386" y="6195"/>
                    <a:pt x="2389" y="6196"/>
                  </a:cubicBezTo>
                  <a:cubicBezTo>
                    <a:pt x="2399" y="6225"/>
                    <a:pt x="2410" y="6255"/>
                    <a:pt x="2420" y="6282"/>
                  </a:cubicBezTo>
                  <a:cubicBezTo>
                    <a:pt x="2570" y="6683"/>
                    <a:pt x="2720" y="7083"/>
                    <a:pt x="2881" y="7479"/>
                  </a:cubicBezTo>
                  <a:cubicBezTo>
                    <a:pt x="2955" y="7664"/>
                    <a:pt x="3036" y="7845"/>
                    <a:pt x="3118" y="8026"/>
                  </a:cubicBezTo>
                  <a:cubicBezTo>
                    <a:pt x="3031" y="7913"/>
                    <a:pt x="2940" y="7804"/>
                    <a:pt x="2845" y="7700"/>
                  </a:cubicBezTo>
                  <a:cubicBezTo>
                    <a:pt x="2483" y="7302"/>
                    <a:pt x="2077" y="6958"/>
                    <a:pt x="1649" y="6635"/>
                  </a:cubicBezTo>
                  <a:cubicBezTo>
                    <a:pt x="1400" y="6446"/>
                    <a:pt x="1146" y="6262"/>
                    <a:pt x="904" y="6066"/>
                  </a:cubicBezTo>
                  <a:cubicBezTo>
                    <a:pt x="894" y="6059"/>
                    <a:pt x="885" y="6056"/>
                    <a:pt x="876" y="6056"/>
                  </a:cubicBezTo>
                  <a:cubicBezTo>
                    <a:pt x="845" y="6056"/>
                    <a:pt x="821" y="6092"/>
                    <a:pt x="847" y="6122"/>
                  </a:cubicBezTo>
                  <a:cubicBezTo>
                    <a:pt x="1225" y="6559"/>
                    <a:pt x="1540" y="7047"/>
                    <a:pt x="1936" y="7470"/>
                  </a:cubicBezTo>
                  <a:cubicBezTo>
                    <a:pt x="2115" y="7662"/>
                    <a:pt x="2312" y="7841"/>
                    <a:pt x="2529" y="7988"/>
                  </a:cubicBezTo>
                  <a:cubicBezTo>
                    <a:pt x="2722" y="8117"/>
                    <a:pt x="2927" y="8229"/>
                    <a:pt x="3116" y="8362"/>
                  </a:cubicBezTo>
                  <a:cubicBezTo>
                    <a:pt x="3211" y="8429"/>
                    <a:pt x="3302" y="8504"/>
                    <a:pt x="3380" y="8586"/>
                  </a:cubicBezTo>
                  <a:cubicBezTo>
                    <a:pt x="3563" y="8972"/>
                    <a:pt x="3747" y="9356"/>
                    <a:pt x="3910" y="9750"/>
                  </a:cubicBezTo>
                  <a:cubicBezTo>
                    <a:pt x="4224" y="10509"/>
                    <a:pt x="4484" y="11289"/>
                    <a:pt x="4660" y="12091"/>
                  </a:cubicBezTo>
                  <a:cubicBezTo>
                    <a:pt x="4764" y="12565"/>
                    <a:pt x="4836" y="13049"/>
                    <a:pt x="4891" y="13531"/>
                  </a:cubicBezTo>
                  <a:cubicBezTo>
                    <a:pt x="4920" y="13774"/>
                    <a:pt x="4941" y="14019"/>
                    <a:pt x="4957" y="14264"/>
                  </a:cubicBezTo>
                  <a:cubicBezTo>
                    <a:pt x="4968" y="14436"/>
                    <a:pt x="4972" y="14610"/>
                    <a:pt x="4988" y="14783"/>
                  </a:cubicBezTo>
                  <a:lnTo>
                    <a:pt x="4988" y="13226"/>
                  </a:lnTo>
                  <a:cubicBezTo>
                    <a:pt x="4950" y="12939"/>
                    <a:pt x="4906" y="12657"/>
                    <a:pt x="4857" y="12375"/>
                  </a:cubicBezTo>
                  <a:cubicBezTo>
                    <a:pt x="4719" y="11567"/>
                    <a:pt x="4481" y="10778"/>
                    <a:pt x="4182" y="10015"/>
                  </a:cubicBezTo>
                  <a:cubicBezTo>
                    <a:pt x="4043" y="9658"/>
                    <a:pt x="3890" y="9309"/>
                    <a:pt x="3728" y="8962"/>
                  </a:cubicBezTo>
                  <a:cubicBezTo>
                    <a:pt x="3747" y="8844"/>
                    <a:pt x="3756" y="8726"/>
                    <a:pt x="3781" y="8609"/>
                  </a:cubicBezTo>
                  <a:cubicBezTo>
                    <a:pt x="3807" y="8490"/>
                    <a:pt x="3843" y="8372"/>
                    <a:pt x="3881" y="8257"/>
                  </a:cubicBezTo>
                  <a:cubicBezTo>
                    <a:pt x="3958" y="8024"/>
                    <a:pt x="4053" y="7796"/>
                    <a:pt x="4107" y="7556"/>
                  </a:cubicBezTo>
                  <a:cubicBezTo>
                    <a:pt x="4208" y="7121"/>
                    <a:pt x="4284" y="6667"/>
                    <a:pt x="4294" y="6219"/>
                  </a:cubicBezTo>
                  <a:cubicBezTo>
                    <a:pt x="4299" y="5973"/>
                    <a:pt x="4280" y="5724"/>
                    <a:pt x="4207" y="5490"/>
                  </a:cubicBezTo>
                  <a:cubicBezTo>
                    <a:pt x="4200" y="5469"/>
                    <a:pt x="4179" y="5459"/>
                    <a:pt x="4160" y="5459"/>
                  </a:cubicBezTo>
                  <a:cubicBezTo>
                    <a:pt x="4136" y="5459"/>
                    <a:pt x="4114" y="5473"/>
                    <a:pt x="4116" y="5501"/>
                  </a:cubicBezTo>
                  <a:cubicBezTo>
                    <a:pt x="4143" y="5751"/>
                    <a:pt x="4039" y="5985"/>
                    <a:pt x="3945" y="6211"/>
                  </a:cubicBezTo>
                  <a:cubicBezTo>
                    <a:pt x="3850" y="6440"/>
                    <a:pt x="3769" y="6676"/>
                    <a:pt x="3710" y="6916"/>
                  </a:cubicBezTo>
                  <a:cubicBezTo>
                    <a:pt x="3594" y="7377"/>
                    <a:pt x="3589" y="7850"/>
                    <a:pt x="3567" y="8322"/>
                  </a:cubicBezTo>
                  <a:cubicBezTo>
                    <a:pt x="3563" y="8418"/>
                    <a:pt x="3559" y="8519"/>
                    <a:pt x="3566" y="8618"/>
                  </a:cubicBezTo>
                  <a:cubicBezTo>
                    <a:pt x="3424" y="8325"/>
                    <a:pt x="3279" y="8033"/>
                    <a:pt x="3148" y="7733"/>
                  </a:cubicBezTo>
                  <a:cubicBezTo>
                    <a:pt x="3087" y="7594"/>
                    <a:pt x="3030" y="7455"/>
                    <a:pt x="2974" y="7315"/>
                  </a:cubicBezTo>
                  <a:cubicBezTo>
                    <a:pt x="2975" y="7239"/>
                    <a:pt x="2975" y="7160"/>
                    <a:pt x="2975" y="7083"/>
                  </a:cubicBezTo>
                  <a:cubicBezTo>
                    <a:pt x="3004" y="6936"/>
                    <a:pt x="3036" y="6789"/>
                    <a:pt x="3077" y="6643"/>
                  </a:cubicBezTo>
                  <a:cubicBezTo>
                    <a:pt x="3138" y="6425"/>
                    <a:pt x="3215" y="6210"/>
                    <a:pt x="3287" y="5995"/>
                  </a:cubicBezTo>
                  <a:cubicBezTo>
                    <a:pt x="3440" y="5543"/>
                    <a:pt x="3533" y="5080"/>
                    <a:pt x="3609" y="4610"/>
                  </a:cubicBezTo>
                  <a:cubicBezTo>
                    <a:pt x="3651" y="4344"/>
                    <a:pt x="3692" y="4079"/>
                    <a:pt x="3741" y="3816"/>
                  </a:cubicBezTo>
                  <a:cubicBezTo>
                    <a:pt x="3747" y="3783"/>
                    <a:pt x="3723" y="3759"/>
                    <a:pt x="3697" y="3759"/>
                  </a:cubicBezTo>
                  <a:cubicBezTo>
                    <a:pt x="3684" y="3759"/>
                    <a:pt x="3670" y="3766"/>
                    <a:pt x="3659" y="3781"/>
                  </a:cubicBezTo>
                  <a:cubicBezTo>
                    <a:pt x="3400" y="4168"/>
                    <a:pt x="3281" y="4626"/>
                    <a:pt x="3175" y="5073"/>
                  </a:cubicBezTo>
                  <a:cubicBezTo>
                    <a:pt x="3120" y="5307"/>
                    <a:pt x="3057" y="5539"/>
                    <a:pt x="3008" y="5775"/>
                  </a:cubicBezTo>
                  <a:cubicBezTo>
                    <a:pt x="2952" y="6035"/>
                    <a:pt x="2926" y="6301"/>
                    <a:pt x="2915" y="6567"/>
                  </a:cubicBezTo>
                  <a:cubicBezTo>
                    <a:pt x="2908" y="6740"/>
                    <a:pt x="2910" y="6912"/>
                    <a:pt x="2916" y="7084"/>
                  </a:cubicBezTo>
                  <a:cubicBezTo>
                    <a:pt x="2912" y="7105"/>
                    <a:pt x="2910" y="7126"/>
                    <a:pt x="2906" y="7147"/>
                  </a:cubicBezTo>
                  <a:cubicBezTo>
                    <a:pt x="2825" y="6943"/>
                    <a:pt x="2744" y="6740"/>
                    <a:pt x="2665" y="6537"/>
                  </a:cubicBezTo>
                  <a:cubicBezTo>
                    <a:pt x="2552" y="6246"/>
                    <a:pt x="2437" y="5960"/>
                    <a:pt x="2329" y="5670"/>
                  </a:cubicBezTo>
                  <a:cubicBezTo>
                    <a:pt x="2485" y="5203"/>
                    <a:pt x="2604" y="4723"/>
                    <a:pt x="2727" y="4247"/>
                  </a:cubicBezTo>
                  <a:cubicBezTo>
                    <a:pt x="2845" y="3792"/>
                    <a:pt x="2992" y="3345"/>
                    <a:pt x="3077" y="2883"/>
                  </a:cubicBezTo>
                  <a:cubicBezTo>
                    <a:pt x="3125" y="2631"/>
                    <a:pt x="3156" y="2372"/>
                    <a:pt x="3144" y="2114"/>
                  </a:cubicBezTo>
                  <a:cubicBezTo>
                    <a:pt x="3143" y="2094"/>
                    <a:pt x="3123" y="2078"/>
                    <a:pt x="3105" y="2078"/>
                  </a:cubicBezTo>
                  <a:cubicBezTo>
                    <a:pt x="3095" y="2078"/>
                    <a:pt x="3085" y="2084"/>
                    <a:pt x="3079" y="2096"/>
                  </a:cubicBezTo>
                  <a:cubicBezTo>
                    <a:pt x="2887" y="2529"/>
                    <a:pt x="2613" y="2921"/>
                    <a:pt x="2442" y="3366"/>
                  </a:cubicBezTo>
                  <a:cubicBezTo>
                    <a:pt x="2354" y="3599"/>
                    <a:pt x="2302" y="3842"/>
                    <a:pt x="2254" y="4087"/>
                  </a:cubicBezTo>
                  <a:cubicBezTo>
                    <a:pt x="2205" y="4329"/>
                    <a:pt x="2164" y="4574"/>
                    <a:pt x="2149" y="4820"/>
                  </a:cubicBezTo>
                  <a:cubicBezTo>
                    <a:pt x="2143" y="4926"/>
                    <a:pt x="2143" y="5032"/>
                    <a:pt x="2149" y="5138"/>
                  </a:cubicBezTo>
                  <a:cubicBezTo>
                    <a:pt x="2066" y="4875"/>
                    <a:pt x="1989" y="4611"/>
                    <a:pt x="1919" y="4344"/>
                  </a:cubicBezTo>
                  <a:cubicBezTo>
                    <a:pt x="1928" y="4340"/>
                    <a:pt x="1935" y="4332"/>
                    <a:pt x="1938" y="4319"/>
                  </a:cubicBezTo>
                  <a:cubicBezTo>
                    <a:pt x="2003" y="4030"/>
                    <a:pt x="2022" y="3739"/>
                    <a:pt x="1984" y="3444"/>
                  </a:cubicBezTo>
                  <a:cubicBezTo>
                    <a:pt x="1945" y="3148"/>
                    <a:pt x="1867" y="2859"/>
                    <a:pt x="1773" y="2578"/>
                  </a:cubicBezTo>
                  <a:cubicBezTo>
                    <a:pt x="1673" y="2285"/>
                    <a:pt x="1562" y="1997"/>
                    <a:pt x="1447" y="1711"/>
                  </a:cubicBezTo>
                  <a:cubicBezTo>
                    <a:pt x="1340" y="1445"/>
                    <a:pt x="1205" y="1193"/>
                    <a:pt x="1073" y="940"/>
                  </a:cubicBezTo>
                  <a:cubicBezTo>
                    <a:pt x="919" y="644"/>
                    <a:pt x="764" y="338"/>
                    <a:pt x="669" y="17"/>
                  </a:cubicBezTo>
                  <a:cubicBezTo>
                    <a:pt x="665" y="6"/>
                    <a:pt x="656" y="1"/>
                    <a:pt x="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0"/>
            <p:cNvSpPr/>
            <p:nvPr/>
          </p:nvSpPr>
          <p:spPr>
            <a:xfrm>
              <a:off x="-986691" y="3260878"/>
              <a:ext cx="298016" cy="703479"/>
            </a:xfrm>
            <a:custGeom>
              <a:avLst/>
              <a:gdLst/>
              <a:ahLst/>
              <a:cxnLst/>
              <a:rect l="l" t="t" r="r" b="b"/>
              <a:pathLst>
                <a:path w="4288" h="10122" extrusionOk="0">
                  <a:moveTo>
                    <a:pt x="1139" y="1"/>
                  </a:moveTo>
                  <a:cubicBezTo>
                    <a:pt x="1121" y="1"/>
                    <a:pt x="1104" y="18"/>
                    <a:pt x="1117" y="38"/>
                  </a:cubicBezTo>
                  <a:cubicBezTo>
                    <a:pt x="1880" y="1214"/>
                    <a:pt x="2424" y="2516"/>
                    <a:pt x="2876" y="3838"/>
                  </a:cubicBezTo>
                  <a:cubicBezTo>
                    <a:pt x="3037" y="4312"/>
                    <a:pt x="3188" y="4790"/>
                    <a:pt x="3335" y="5270"/>
                  </a:cubicBezTo>
                  <a:cubicBezTo>
                    <a:pt x="3296" y="5240"/>
                    <a:pt x="3255" y="5211"/>
                    <a:pt x="3212" y="5185"/>
                  </a:cubicBezTo>
                  <a:cubicBezTo>
                    <a:pt x="2974" y="4941"/>
                    <a:pt x="2695" y="4738"/>
                    <a:pt x="2409" y="4549"/>
                  </a:cubicBezTo>
                  <a:cubicBezTo>
                    <a:pt x="1984" y="4267"/>
                    <a:pt x="1521" y="4063"/>
                    <a:pt x="1011" y="3998"/>
                  </a:cubicBezTo>
                  <a:cubicBezTo>
                    <a:pt x="695" y="3957"/>
                    <a:pt x="375" y="3960"/>
                    <a:pt x="56" y="3953"/>
                  </a:cubicBezTo>
                  <a:cubicBezTo>
                    <a:pt x="56" y="3953"/>
                    <a:pt x="55" y="3953"/>
                    <a:pt x="55" y="3953"/>
                  </a:cubicBezTo>
                  <a:cubicBezTo>
                    <a:pt x="15" y="3953"/>
                    <a:pt x="0" y="4011"/>
                    <a:pt x="36" y="4030"/>
                  </a:cubicBezTo>
                  <a:cubicBezTo>
                    <a:pt x="283" y="4166"/>
                    <a:pt x="503" y="4342"/>
                    <a:pt x="738" y="4497"/>
                  </a:cubicBezTo>
                  <a:cubicBezTo>
                    <a:pt x="973" y="4652"/>
                    <a:pt x="1231" y="4762"/>
                    <a:pt x="1499" y="4847"/>
                  </a:cubicBezTo>
                  <a:cubicBezTo>
                    <a:pt x="1738" y="4923"/>
                    <a:pt x="1980" y="4994"/>
                    <a:pt x="2226" y="5037"/>
                  </a:cubicBezTo>
                  <a:cubicBezTo>
                    <a:pt x="2436" y="5075"/>
                    <a:pt x="2650" y="5098"/>
                    <a:pt x="2856" y="5154"/>
                  </a:cubicBezTo>
                  <a:cubicBezTo>
                    <a:pt x="3026" y="5201"/>
                    <a:pt x="3183" y="5270"/>
                    <a:pt x="3315" y="5378"/>
                  </a:cubicBezTo>
                  <a:cubicBezTo>
                    <a:pt x="3347" y="5419"/>
                    <a:pt x="3378" y="5462"/>
                    <a:pt x="3405" y="5506"/>
                  </a:cubicBezTo>
                  <a:cubicBezTo>
                    <a:pt x="3436" y="5606"/>
                    <a:pt x="3467" y="5709"/>
                    <a:pt x="3499" y="5810"/>
                  </a:cubicBezTo>
                  <a:cubicBezTo>
                    <a:pt x="3711" y="6524"/>
                    <a:pt x="3892" y="7250"/>
                    <a:pt x="4012" y="7987"/>
                  </a:cubicBezTo>
                  <a:cubicBezTo>
                    <a:pt x="4079" y="8396"/>
                    <a:pt x="4126" y="8811"/>
                    <a:pt x="4145" y="9225"/>
                  </a:cubicBezTo>
                  <a:cubicBezTo>
                    <a:pt x="4160" y="9519"/>
                    <a:pt x="4147" y="9825"/>
                    <a:pt x="4177" y="10122"/>
                  </a:cubicBezTo>
                  <a:lnTo>
                    <a:pt x="4288" y="10122"/>
                  </a:lnTo>
                  <a:cubicBezTo>
                    <a:pt x="4274" y="9856"/>
                    <a:pt x="4279" y="9590"/>
                    <a:pt x="4280" y="9325"/>
                  </a:cubicBezTo>
                  <a:cubicBezTo>
                    <a:pt x="4283" y="8961"/>
                    <a:pt x="4245" y="8597"/>
                    <a:pt x="4197" y="8237"/>
                  </a:cubicBezTo>
                  <a:cubicBezTo>
                    <a:pt x="4095" y="7491"/>
                    <a:pt x="3927" y="6755"/>
                    <a:pt x="3719" y="6033"/>
                  </a:cubicBezTo>
                  <a:cubicBezTo>
                    <a:pt x="3512" y="5315"/>
                    <a:pt x="3294" y="4598"/>
                    <a:pt x="3049" y="3891"/>
                  </a:cubicBezTo>
                  <a:cubicBezTo>
                    <a:pt x="3053" y="3826"/>
                    <a:pt x="3060" y="3764"/>
                    <a:pt x="3071" y="3701"/>
                  </a:cubicBezTo>
                  <a:cubicBezTo>
                    <a:pt x="3095" y="3576"/>
                    <a:pt x="3125" y="3453"/>
                    <a:pt x="3155" y="3330"/>
                  </a:cubicBezTo>
                  <a:cubicBezTo>
                    <a:pt x="3217" y="3091"/>
                    <a:pt x="3285" y="2854"/>
                    <a:pt x="3335" y="2612"/>
                  </a:cubicBezTo>
                  <a:cubicBezTo>
                    <a:pt x="3428" y="2152"/>
                    <a:pt x="3418" y="1679"/>
                    <a:pt x="3356" y="1216"/>
                  </a:cubicBezTo>
                  <a:cubicBezTo>
                    <a:pt x="3321" y="960"/>
                    <a:pt x="3275" y="701"/>
                    <a:pt x="3199" y="454"/>
                  </a:cubicBezTo>
                  <a:cubicBezTo>
                    <a:pt x="3193" y="433"/>
                    <a:pt x="3173" y="421"/>
                    <a:pt x="3154" y="421"/>
                  </a:cubicBezTo>
                  <a:cubicBezTo>
                    <a:pt x="3135" y="421"/>
                    <a:pt x="3117" y="432"/>
                    <a:pt x="3112" y="454"/>
                  </a:cubicBezTo>
                  <a:cubicBezTo>
                    <a:pt x="2987" y="990"/>
                    <a:pt x="2871" y="1520"/>
                    <a:pt x="2848" y="2073"/>
                  </a:cubicBezTo>
                  <a:cubicBezTo>
                    <a:pt x="2828" y="2504"/>
                    <a:pt x="2818" y="2945"/>
                    <a:pt x="2866" y="3375"/>
                  </a:cubicBezTo>
                  <a:cubicBezTo>
                    <a:pt x="2701" y="2929"/>
                    <a:pt x="2526" y="2487"/>
                    <a:pt x="2331" y="2053"/>
                  </a:cubicBezTo>
                  <a:cubicBezTo>
                    <a:pt x="2009" y="1335"/>
                    <a:pt x="1630" y="645"/>
                    <a:pt x="1162" y="12"/>
                  </a:cubicBezTo>
                  <a:cubicBezTo>
                    <a:pt x="1156" y="4"/>
                    <a:pt x="1147" y="1"/>
                    <a:pt x="11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0"/>
            <p:cNvSpPr/>
            <p:nvPr/>
          </p:nvSpPr>
          <p:spPr>
            <a:xfrm>
              <a:off x="-1083434" y="3055855"/>
              <a:ext cx="328457" cy="353060"/>
            </a:xfrm>
            <a:custGeom>
              <a:avLst/>
              <a:gdLst/>
              <a:ahLst/>
              <a:cxnLst/>
              <a:rect l="l" t="t" r="r" b="b"/>
              <a:pathLst>
                <a:path w="4726" h="5080" extrusionOk="0">
                  <a:moveTo>
                    <a:pt x="2262" y="2134"/>
                  </a:moveTo>
                  <a:lnTo>
                    <a:pt x="2262" y="2134"/>
                  </a:lnTo>
                  <a:cubicBezTo>
                    <a:pt x="2259" y="2142"/>
                    <a:pt x="2258" y="2149"/>
                    <a:pt x="2255" y="2157"/>
                  </a:cubicBezTo>
                  <a:cubicBezTo>
                    <a:pt x="2252" y="2154"/>
                    <a:pt x="2249" y="2153"/>
                    <a:pt x="2245" y="2150"/>
                  </a:cubicBezTo>
                  <a:cubicBezTo>
                    <a:pt x="2250" y="2145"/>
                    <a:pt x="2255" y="2139"/>
                    <a:pt x="2262" y="2134"/>
                  </a:cubicBezTo>
                  <a:close/>
                  <a:moveTo>
                    <a:pt x="1560" y="1"/>
                  </a:moveTo>
                  <a:cubicBezTo>
                    <a:pt x="1480" y="1"/>
                    <a:pt x="1415" y="63"/>
                    <a:pt x="1400" y="149"/>
                  </a:cubicBezTo>
                  <a:cubicBezTo>
                    <a:pt x="1379" y="273"/>
                    <a:pt x="1425" y="402"/>
                    <a:pt x="1450" y="521"/>
                  </a:cubicBezTo>
                  <a:cubicBezTo>
                    <a:pt x="1492" y="712"/>
                    <a:pt x="1521" y="903"/>
                    <a:pt x="1573" y="1091"/>
                  </a:cubicBezTo>
                  <a:cubicBezTo>
                    <a:pt x="1636" y="1315"/>
                    <a:pt x="1712" y="1542"/>
                    <a:pt x="1820" y="1747"/>
                  </a:cubicBezTo>
                  <a:cubicBezTo>
                    <a:pt x="1866" y="1832"/>
                    <a:pt x="1920" y="1914"/>
                    <a:pt x="1973" y="1995"/>
                  </a:cubicBezTo>
                  <a:cubicBezTo>
                    <a:pt x="1956" y="1983"/>
                    <a:pt x="1937" y="1969"/>
                    <a:pt x="1920" y="1955"/>
                  </a:cubicBezTo>
                  <a:cubicBezTo>
                    <a:pt x="1772" y="1848"/>
                    <a:pt x="1613" y="1756"/>
                    <a:pt x="1456" y="1662"/>
                  </a:cubicBezTo>
                  <a:cubicBezTo>
                    <a:pt x="1189" y="1502"/>
                    <a:pt x="885" y="1341"/>
                    <a:pt x="564" y="1333"/>
                  </a:cubicBezTo>
                  <a:cubicBezTo>
                    <a:pt x="558" y="1333"/>
                    <a:pt x="553" y="1333"/>
                    <a:pt x="548" y="1333"/>
                  </a:cubicBezTo>
                  <a:cubicBezTo>
                    <a:pt x="413" y="1333"/>
                    <a:pt x="262" y="1371"/>
                    <a:pt x="179" y="1484"/>
                  </a:cubicBezTo>
                  <a:cubicBezTo>
                    <a:pt x="106" y="1586"/>
                    <a:pt x="145" y="1706"/>
                    <a:pt x="215" y="1799"/>
                  </a:cubicBezTo>
                  <a:cubicBezTo>
                    <a:pt x="301" y="1912"/>
                    <a:pt x="423" y="1999"/>
                    <a:pt x="542" y="2076"/>
                  </a:cubicBezTo>
                  <a:cubicBezTo>
                    <a:pt x="683" y="2168"/>
                    <a:pt x="829" y="2242"/>
                    <a:pt x="989" y="2294"/>
                  </a:cubicBezTo>
                  <a:cubicBezTo>
                    <a:pt x="1107" y="2333"/>
                    <a:pt x="1230" y="2362"/>
                    <a:pt x="1356" y="2383"/>
                  </a:cubicBezTo>
                  <a:cubicBezTo>
                    <a:pt x="1261" y="2410"/>
                    <a:pt x="1167" y="2441"/>
                    <a:pt x="1074" y="2473"/>
                  </a:cubicBezTo>
                  <a:cubicBezTo>
                    <a:pt x="870" y="2553"/>
                    <a:pt x="663" y="2636"/>
                    <a:pt x="465" y="2738"/>
                  </a:cubicBezTo>
                  <a:cubicBezTo>
                    <a:pt x="333" y="2806"/>
                    <a:pt x="146" y="2890"/>
                    <a:pt x="67" y="3024"/>
                  </a:cubicBezTo>
                  <a:cubicBezTo>
                    <a:pt x="0" y="3141"/>
                    <a:pt x="74" y="3274"/>
                    <a:pt x="195" y="3311"/>
                  </a:cubicBezTo>
                  <a:cubicBezTo>
                    <a:pt x="238" y="3325"/>
                    <a:pt x="284" y="3330"/>
                    <a:pt x="330" y="3330"/>
                  </a:cubicBezTo>
                  <a:cubicBezTo>
                    <a:pt x="424" y="3330"/>
                    <a:pt x="521" y="3308"/>
                    <a:pt x="607" y="3288"/>
                  </a:cubicBezTo>
                  <a:cubicBezTo>
                    <a:pt x="969" y="3201"/>
                    <a:pt x="1279" y="2998"/>
                    <a:pt x="1588" y="2798"/>
                  </a:cubicBezTo>
                  <a:lnTo>
                    <a:pt x="1588" y="2798"/>
                  </a:lnTo>
                  <a:cubicBezTo>
                    <a:pt x="1552" y="2850"/>
                    <a:pt x="1517" y="2903"/>
                    <a:pt x="1484" y="2958"/>
                  </a:cubicBezTo>
                  <a:cubicBezTo>
                    <a:pt x="1266" y="3307"/>
                    <a:pt x="1110" y="3702"/>
                    <a:pt x="1034" y="4108"/>
                  </a:cubicBezTo>
                  <a:cubicBezTo>
                    <a:pt x="1009" y="4243"/>
                    <a:pt x="971" y="4438"/>
                    <a:pt x="1064" y="4554"/>
                  </a:cubicBezTo>
                  <a:cubicBezTo>
                    <a:pt x="1102" y="4603"/>
                    <a:pt x="1147" y="4622"/>
                    <a:pt x="1193" y="4622"/>
                  </a:cubicBezTo>
                  <a:cubicBezTo>
                    <a:pt x="1275" y="4622"/>
                    <a:pt x="1362" y="4562"/>
                    <a:pt x="1426" y="4503"/>
                  </a:cubicBezTo>
                  <a:cubicBezTo>
                    <a:pt x="1716" y="4243"/>
                    <a:pt x="1886" y="3896"/>
                    <a:pt x="1981" y="3522"/>
                  </a:cubicBezTo>
                  <a:cubicBezTo>
                    <a:pt x="2027" y="3339"/>
                    <a:pt x="2075" y="3158"/>
                    <a:pt x="2125" y="2974"/>
                  </a:cubicBezTo>
                  <a:lnTo>
                    <a:pt x="2125" y="2974"/>
                  </a:lnTo>
                  <a:cubicBezTo>
                    <a:pt x="2117" y="3224"/>
                    <a:pt x="2123" y="3472"/>
                    <a:pt x="2157" y="3723"/>
                  </a:cubicBezTo>
                  <a:cubicBezTo>
                    <a:pt x="2209" y="4090"/>
                    <a:pt x="2280" y="4464"/>
                    <a:pt x="2481" y="4780"/>
                  </a:cubicBezTo>
                  <a:cubicBezTo>
                    <a:pt x="2541" y="4874"/>
                    <a:pt x="2686" y="5079"/>
                    <a:pt x="2818" y="5079"/>
                  </a:cubicBezTo>
                  <a:cubicBezTo>
                    <a:pt x="2862" y="5079"/>
                    <a:pt x="2904" y="5056"/>
                    <a:pt x="2941" y="4999"/>
                  </a:cubicBezTo>
                  <a:cubicBezTo>
                    <a:pt x="3040" y="4849"/>
                    <a:pt x="3039" y="4621"/>
                    <a:pt x="3035" y="4450"/>
                  </a:cubicBezTo>
                  <a:cubicBezTo>
                    <a:pt x="3030" y="4219"/>
                    <a:pt x="2992" y="3991"/>
                    <a:pt x="2942" y="3766"/>
                  </a:cubicBezTo>
                  <a:cubicBezTo>
                    <a:pt x="2832" y="3254"/>
                    <a:pt x="2649" y="2773"/>
                    <a:pt x="2326" y="2360"/>
                  </a:cubicBezTo>
                  <a:cubicBezTo>
                    <a:pt x="2330" y="2359"/>
                    <a:pt x="2331" y="2359"/>
                    <a:pt x="2333" y="2358"/>
                  </a:cubicBezTo>
                  <a:cubicBezTo>
                    <a:pt x="2346" y="2362"/>
                    <a:pt x="2358" y="2364"/>
                    <a:pt x="2372" y="2367"/>
                  </a:cubicBezTo>
                  <a:cubicBezTo>
                    <a:pt x="2460" y="2467"/>
                    <a:pt x="2538" y="2581"/>
                    <a:pt x="2614" y="2683"/>
                  </a:cubicBezTo>
                  <a:cubicBezTo>
                    <a:pt x="2757" y="2875"/>
                    <a:pt x="2920" y="3042"/>
                    <a:pt x="3080" y="3218"/>
                  </a:cubicBezTo>
                  <a:cubicBezTo>
                    <a:pt x="3385" y="3551"/>
                    <a:pt x="3704" y="3880"/>
                    <a:pt x="4126" y="4056"/>
                  </a:cubicBezTo>
                  <a:cubicBezTo>
                    <a:pt x="4215" y="4094"/>
                    <a:pt x="4337" y="4145"/>
                    <a:pt x="4448" y="4145"/>
                  </a:cubicBezTo>
                  <a:cubicBezTo>
                    <a:pt x="4499" y="4145"/>
                    <a:pt x="4548" y="4134"/>
                    <a:pt x="4589" y="4106"/>
                  </a:cubicBezTo>
                  <a:cubicBezTo>
                    <a:pt x="4721" y="4015"/>
                    <a:pt x="4656" y="3826"/>
                    <a:pt x="4606" y="3708"/>
                  </a:cubicBezTo>
                  <a:cubicBezTo>
                    <a:pt x="4422" y="3271"/>
                    <a:pt x="4023" y="2959"/>
                    <a:pt x="3634" y="2711"/>
                  </a:cubicBezTo>
                  <a:cubicBezTo>
                    <a:pt x="3447" y="2590"/>
                    <a:pt x="3237" y="2538"/>
                    <a:pt x="3030" y="2466"/>
                  </a:cubicBezTo>
                  <a:lnTo>
                    <a:pt x="3030" y="2466"/>
                  </a:lnTo>
                  <a:cubicBezTo>
                    <a:pt x="3095" y="2469"/>
                    <a:pt x="3159" y="2470"/>
                    <a:pt x="3224" y="2470"/>
                  </a:cubicBezTo>
                  <a:cubicBezTo>
                    <a:pt x="3307" y="2470"/>
                    <a:pt x="3389" y="2468"/>
                    <a:pt x="3470" y="2463"/>
                  </a:cubicBezTo>
                  <a:cubicBezTo>
                    <a:pt x="3668" y="2450"/>
                    <a:pt x="3865" y="2417"/>
                    <a:pt x="4056" y="2368"/>
                  </a:cubicBezTo>
                  <a:cubicBezTo>
                    <a:pt x="4206" y="2329"/>
                    <a:pt x="4357" y="2291"/>
                    <a:pt x="4490" y="2209"/>
                  </a:cubicBezTo>
                  <a:cubicBezTo>
                    <a:pt x="4575" y="2155"/>
                    <a:pt x="4674" y="2081"/>
                    <a:pt x="4699" y="1979"/>
                  </a:cubicBezTo>
                  <a:cubicBezTo>
                    <a:pt x="4726" y="1871"/>
                    <a:pt x="4638" y="1799"/>
                    <a:pt x="4546" y="1763"/>
                  </a:cubicBezTo>
                  <a:cubicBezTo>
                    <a:pt x="4424" y="1713"/>
                    <a:pt x="4284" y="1698"/>
                    <a:pt x="4148" y="1698"/>
                  </a:cubicBezTo>
                  <a:cubicBezTo>
                    <a:pt x="4097" y="1698"/>
                    <a:pt x="4045" y="1700"/>
                    <a:pt x="3996" y="1703"/>
                  </a:cubicBezTo>
                  <a:cubicBezTo>
                    <a:pt x="3810" y="1717"/>
                    <a:pt x="3627" y="1756"/>
                    <a:pt x="3449" y="1810"/>
                  </a:cubicBezTo>
                  <a:cubicBezTo>
                    <a:pt x="3122" y="1909"/>
                    <a:pt x="2813" y="2060"/>
                    <a:pt x="2502" y="2198"/>
                  </a:cubicBezTo>
                  <a:cubicBezTo>
                    <a:pt x="3101" y="1834"/>
                    <a:pt x="3780" y="1491"/>
                    <a:pt x="4089" y="832"/>
                  </a:cubicBezTo>
                  <a:cubicBezTo>
                    <a:pt x="4129" y="746"/>
                    <a:pt x="4161" y="659"/>
                    <a:pt x="4181" y="567"/>
                  </a:cubicBezTo>
                  <a:cubicBezTo>
                    <a:pt x="4201" y="477"/>
                    <a:pt x="4243" y="380"/>
                    <a:pt x="4233" y="287"/>
                  </a:cubicBezTo>
                  <a:cubicBezTo>
                    <a:pt x="4221" y="164"/>
                    <a:pt x="4130" y="127"/>
                    <a:pt x="4030" y="127"/>
                  </a:cubicBezTo>
                  <a:cubicBezTo>
                    <a:pt x="3978" y="127"/>
                    <a:pt x="3924" y="137"/>
                    <a:pt x="3878" y="151"/>
                  </a:cubicBezTo>
                  <a:cubicBezTo>
                    <a:pt x="3693" y="206"/>
                    <a:pt x="3524" y="290"/>
                    <a:pt x="3377" y="418"/>
                  </a:cubicBezTo>
                  <a:cubicBezTo>
                    <a:pt x="3204" y="571"/>
                    <a:pt x="3065" y="760"/>
                    <a:pt x="2936" y="950"/>
                  </a:cubicBezTo>
                  <a:cubicBezTo>
                    <a:pt x="2794" y="1160"/>
                    <a:pt x="2654" y="1374"/>
                    <a:pt x="2516" y="1589"/>
                  </a:cubicBezTo>
                  <a:cubicBezTo>
                    <a:pt x="2445" y="1697"/>
                    <a:pt x="2384" y="1806"/>
                    <a:pt x="2335" y="1920"/>
                  </a:cubicBezTo>
                  <a:cubicBezTo>
                    <a:pt x="2332" y="1722"/>
                    <a:pt x="2294" y="1520"/>
                    <a:pt x="2256" y="1330"/>
                  </a:cubicBezTo>
                  <a:cubicBezTo>
                    <a:pt x="2184" y="964"/>
                    <a:pt x="2109" y="586"/>
                    <a:pt x="1887" y="275"/>
                  </a:cubicBezTo>
                  <a:cubicBezTo>
                    <a:pt x="1819" y="179"/>
                    <a:pt x="1735" y="56"/>
                    <a:pt x="1620" y="12"/>
                  </a:cubicBezTo>
                  <a:cubicBezTo>
                    <a:pt x="1600" y="4"/>
                    <a:pt x="1579" y="1"/>
                    <a:pt x="1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0"/>
            <p:cNvSpPr/>
            <p:nvPr/>
          </p:nvSpPr>
          <p:spPr>
            <a:xfrm>
              <a:off x="-977725" y="3189710"/>
              <a:ext cx="80828" cy="67554"/>
            </a:xfrm>
            <a:custGeom>
              <a:avLst/>
              <a:gdLst/>
              <a:ahLst/>
              <a:cxnLst/>
              <a:rect l="l" t="t" r="r" b="b"/>
              <a:pathLst>
                <a:path w="1163" h="972" extrusionOk="0">
                  <a:moveTo>
                    <a:pt x="711" y="1"/>
                  </a:moveTo>
                  <a:cubicBezTo>
                    <a:pt x="282" y="1"/>
                    <a:pt x="0" y="498"/>
                    <a:pt x="295" y="846"/>
                  </a:cubicBezTo>
                  <a:cubicBezTo>
                    <a:pt x="370" y="934"/>
                    <a:pt x="467" y="971"/>
                    <a:pt x="569" y="971"/>
                  </a:cubicBezTo>
                  <a:cubicBezTo>
                    <a:pt x="837" y="971"/>
                    <a:pt x="1137" y="715"/>
                    <a:pt x="1152" y="457"/>
                  </a:cubicBezTo>
                  <a:cubicBezTo>
                    <a:pt x="1162" y="284"/>
                    <a:pt x="1064" y="105"/>
                    <a:pt x="905" y="38"/>
                  </a:cubicBezTo>
                  <a:cubicBezTo>
                    <a:pt x="846" y="12"/>
                    <a:pt x="784" y="2"/>
                    <a:pt x="721" y="1"/>
                  </a:cubicBezTo>
                  <a:cubicBezTo>
                    <a:pt x="718" y="1"/>
                    <a:pt x="714" y="1"/>
                    <a:pt x="7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0"/>
            <p:cNvSpPr/>
            <p:nvPr/>
          </p:nvSpPr>
          <p:spPr>
            <a:xfrm>
              <a:off x="-1978238" y="3559308"/>
              <a:ext cx="154081" cy="151371"/>
            </a:xfrm>
            <a:custGeom>
              <a:avLst/>
              <a:gdLst/>
              <a:ahLst/>
              <a:cxnLst/>
              <a:rect l="l" t="t" r="r" b="b"/>
              <a:pathLst>
                <a:path w="2217" h="2178" extrusionOk="0">
                  <a:moveTo>
                    <a:pt x="47" y="0"/>
                  </a:moveTo>
                  <a:cubicBezTo>
                    <a:pt x="19" y="0"/>
                    <a:pt x="1" y="45"/>
                    <a:pt x="31" y="65"/>
                  </a:cubicBezTo>
                  <a:cubicBezTo>
                    <a:pt x="438" y="351"/>
                    <a:pt x="871" y="612"/>
                    <a:pt x="1227" y="964"/>
                  </a:cubicBezTo>
                  <a:cubicBezTo>
                    <a:pt x="1415" y="1151"/>
                    <a:pt x="1563" y="1365"/>
                    <a:pt x="1704" y="1587"/>
                  </a:cubicBezTo>
                  <a:cubicBezTo>
                    <a:pt x="1827" y="1780"/>
                    <a:pt x="1943" y="1976"/>
                    <a:pt x="2048" y="2177"/>
                  </a:cubicBezTo>
                  <a:lnTo>
                    <a:pt x="2217" y="2177"/>
                  </a:lnTo>
                  <a:cubicBezTo>
                    <a:pt x="2118" y="1981"/>
                    <a:pt x="2009" y="1790"/>
                    <a:pt x="1893" y="1603"/>
                  </a:cubicBezTo>
                  <a:cubicBezTo>
                    <a:pt x="1745" y="1369"/>
                    <a:pt x="1594" y="1140"/>
                    <a:pt x="1401" y="941"/>
                  </a:cubicBezTo>
                  <a:cubicBezTo>
                    <a:pt x="1226" y="761"/>
                    <a:pt x="1026" y="608"/>
                    <a:pt x="817" y="470"/>
                  </a:cubicBezTo>
                  <a:cubicBezTo>
                    <a:pt x="572" y="307"/>
                    <a:pt x="313" y="167"/>
                    <a:pt x="65" y="6"/>
                  </a:cubicBezTo>
                  <a:cubicBezTo>
                    <a:pt x="59" y="2"/>
                    <a:pt x="53" y="0"/>
                    <a:pt x="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0"/>
            <p:cNvSpPr/>
            <p:nvPr/>
          </p:nvSpPr>
          <p:spPr>
            <a:xfrm>
              <a:off x="-2129468" y="3411205"/>
              <a:ext cx="288147" cy="283560"/>
            </a:xfrm>
            <a:custGeom>
              <a:avLst/>
              <a:gdLst/>
              <a:ahLst/>
              <a:cxnLst/>
              <a:rect l="l" t="t" r="r" b="b"/>
              <a:pathLst>
                <a:path w="4146" h="4080" extrusionOk="0">
                  <a:moveTo>
                    <a:pt x="2488" y="1"/>
                  </a:moveTo>
                  <a:cubicBezTo>
                    <a:pt x="2485" y="1"/>
                    <a:pt x="2482" y="1"/>
                    <a:pt x="2479" y="2"/>
                  </a:cubicBezTo>
                  <a:cubicBezTo>
                    <a:pt x="2238" y="69"/>
                    <a:pt x="2189" y="403"/>
                    <a:pt x="2166" y="609"/>
                  </a:cubicBezTo>
                  <a:cubicBezTo>
                    <a:pt x="2128" y="924"/>
                    <a:pt x="2140" y="1248"/>
                    <a:pt x="2166" y="1564"/>
                  </a:cubicBezTo>
                  <a:cubicBezTo>
                    <a:pt x="2178" y="1718"/>
                    <a:pt x="2196" y="1869"/>
                    <a:pt x="2217" y="2022"/>
                  </a:cubicBezTo>
                  <a:cubicBezTo>
                    <a:pt x="2194" y="1974"/>
                    <a:pt x="2169" y="1928"/>
                    <a:pt x="2143" y="1882"/>
                  </a:cubicBezTo>
                  <a:cubicBezTo>
                    <a:pt x="2087" y="1779"/>
                    <a:pt x="2028" y="1677"/>
                    <a:pt x="1971" y="1574"/>
                  </a:cubicBezTo>
                  <a:cubicBezTo>
                    <a:pt x="1864" y="1386"/>
                    <a:pt x="1773" y="1191"/>
                    <a:pt x="1665" y="1003"/>
                  </a:cubicBezTo>
                  <a:cubicBezTo>
                    <a:pt x="1501" y="719"/>
                    <a:pt x="1287" y="485"/>
                    <a:pt x="1023" y="291"/>
                  </a:cubicBezTo>
                  <a:cubicBezTo>
                    <a:pt x="958" y="245"/>
                    <a:pt x="867" y="172"/>
                    <a:pt x="780" y="172"/>
                  </a:cubicBezTo>
                  <a:cubicBezTo>
                    <a:pt x="774" y="172"/>
                    <a:pt x="768" y="172"/>
                    <a:pt x="762" y="173"/>
                  </a:cubicBezTo>
                  <a:cubicBezTo>
                    <a:pt x="660" y="186"/>
                    <a:pt x="673" y="309"/>
                    <a:pt x="687" y="382"/>
                  </a:cubicBezTo>
                  <a:cubicBezTo>
                    <a:pt x="764" y="756"/>
                    <a:pt x="989" y="1098"/>
                    <a:pt x="1248" y="1369"/>
                  </a:cubicBezTo>
                  <a:cubicBezTo>
                    <a:pt x="1491" y="1623"/>
                    <a:pt x="1771" y="1859"/>
                    <a:pt x="2069" y="2057"/>
                  </a:cubicBezTo>
                  <a:cubicBezTo>
                    <a:pt x="1684" y="1979"/>
                    <a:pt x="1275" y="1837"/>
                    <a:pt x="881" y="1837"/>
                  </a:cubicBezTo>
                  <a:cubicBezTo>
                    <a:pt x="683" y="1837"/>
                    <a:pt x="490" y="1872"/>
                    <a:pt x="304" y="1969"/>
                  </a:cubicBezTo>
                  <a:cubicBezTo>
                    <a:pt x="206" y="2018"/>
                    <a:pt x="49" y="2103"/>
                    <a:pt x="20" y="2221"/>
                  </a:cubicBezTo>
                  <a:cubicBezTo>
                    <a:pt x="0" y="2297"/>
                    <a:pt x="61" y="2346"/>
                    <a:pt x="126" y="2369"/>
                  </a:cubicBezTo>
                  <a:cubicBezTo>
                    <a:pt x="188" y="2391"/>
                    <a:pt x="252" y="2398"/>
                    <a:pt x="318" y="2398"/>
                  </a:cubicBezTo>
                  <a:cubicBezTo>
                    <a:pt x="389" y="2398"/>
                    <a:pt x="461" y="2390"/>
                    <a:pt x="529" y="2384"/>
                  </a:cubicBezTo>
                  <a:cubicBezTo>
                    <a:pt x="734" y="2365"/>
                    <a:pt x="938" y="2343"/>
                    <a:pt x="1143" y="2322"/>
                  </a:cubicBezTo>
                  <a:cubicBezTo>
                    <a:pt x="1348" y="2302"/>
                    <a:pt x="1551" y="2288"/>
                    <a:pt x="1757" y="2287"/>
                  </a:cubicBezTo>
                  <a:cubicBezTo>
                    <a:pt x="1882" y="2286"/>
                    <a:pt x="2008" y="2283"/>
                    <a:pt x="2131" y="2262"/>
                  </a:cubicBezTo>
                  <a:lnTo>
                    <a:pt x="2131" y="2262"/>
                  </a:lnTo>
                  <a:cubicBezTo>
                    <a:pt x="1874" y="2414"/>
                    <a:pt x="1602" y="2545"/>
                    <a:pt x="1388" y="2759"/>
                  </a:cubicBezTo>
                  <a:cubicBezTo>
                    <a:pt x="1164" y="2981"/>
                    <a:pt x="907" y="3250"/>
                    <a:pt x="821" y="3560"/>
                  </a:cubicBezTo>
                  <a:cubicBezTo>
                    <a:pt x="818" y="3576"/>
                    <a:pt x="824" y="3590"/>
                    <a:pt x="837" y="3599"/>
                  </a:cubicBezTo>
                  <a:cubicBezTo>
                    <a:pt x="882" y="3630"/>
                    <a:pt x="932" y="3642"/>
                    <a:pt x="983" y="3642"/>
                  </a:cubicBezTo>
                  <a:cubicBezTo>
                    <a:pt x="1061" y="3642"/>
                    <a:pt x="1142" y="3613"/>
                    <a:pt x="1213" y="3579"/>
                  </a:cubicBezTo>
                  <a:cubicBezTo>
                    <a:pt x="1363" y="3506"/>
                    <a:pt x="1498" y="3398"/>
                    <a:pt x="1623" y="3288"/>
                  </a:cubicBezTo>
                  <a:cubicBezTo>
                    <a:pt x="1753" y="3173"/>
                    <a:pt x="1877" y="3047"/>
                    <a:pt x="1994" y="2918"/>
                  </a:cubicBezTo>
                  <a:cubicBezTo>
                    <a:pt x="2041" y="2863"/>
                    <a:pt x="2089" y="2809"/>
                    <a:pt x="2131" y="2751"/>
                  </a:cubicBezTo>
                  <a:lnTo>
                    <a:pt x="2131" y="2751"/>
                  </a:lnTo>
                  <a:cubicBezTo>
                    <a:pt x="2101" y="2917"/>
                    <a:pt x="2085" y="3086"/>
                    <a:pt x="2060" y="3248"/>
                  </a:cubicBezTo>
                  <a:cubicBezTo>
                    <a:pt x="2040" y="3389"/>
                    <a:pt x="2025" y="3533"/>
                    <a:pt x="2029" y="3676"/>
                  </a:cubicBezTo>
                  <a:cubicBezTo>
                    <a:pt x="2034" y="3793"/>
                    <a:pt x="2043" y="3936"/>
                    <a:pt x="2121" y="4030"/>
                  </a:cubicBezTo>
                  <a:cubicBezTo>
                    <a:pt x="2150" y="4065"/>
                    <a:pt x="2180" y="4080"/>
                    <a:pt x="2209" y="4080"/>
                  </a:cubicBezTo>
                  <a:cubicBezTo>
                    <a:pt x="2319" y="4080"/>
                    <a:pt x="2417" y="3865"/>
                    <a:pt x="2448" y="3779"/>
                  </a:cubicBezTo>
                  <a:cubicBezTo>
                    <a:pt x="2499" y="3630"/>
                    <a:pt x="2495" y="3465"/>
                    <a:pt x="2491" y="3309"/>
                  </a:cubicBezTo>
                  <a:cubicBezTo>
                    <a:pt x="2489" y="3183"/>
                    <a:pt x="2489" y="3057"/>
                    <a:pt x="2490" y="2930"/>
                  </a:cubicBezTo>
                  <a:cubicBezTo>
                    <a:pt x="2490" y="2858"/>
                    <a:pt x="2491" y="2774"/>
                    <a:pt x="2487" y="2687"/>
                  </a:cubicBezTo>
                  <a:lnTo>
                    <a:pt x="2487" y="2687"/>
                  </a:lnTo>
                  <a:cubicBezTo>
                    <a:pt x="2491" y="2692"/>
                    <a:pt x="2494" y="2697"/>
                    <a:pt x="2497" y="2701"/>
                  </a:cubicBezTo>
                  <a:cubicBezTo>
                    <a:pt x="2634" y="2894"/>
                    <a:pt x="2784" y="3087"/>
                    <a:pt x="2963" y="3243"/>
                  </a:cubicBezTo>
                  <a:cubicBezTo>
                    <a:pt x="3042" y="3313"/>
                    <a:pt x="3170" y="3418"/>
                    <a:pt x="3290" y="3418"/>
                  </a:cubicBezTo>
                  <a:cubicBezTo>
                    <a:pt x="3321" y="3418"/>
                    <a:pt x="3353" y="3411"/>
                    <a:pt x="3382" y="3393"/>
                  </a:cubicBezTo>
                  <a:cubicBezTo>
                    <a:pt x="3456" y="3348"/>
                    <a:pt x="3490" y="3250"/>
                    <a:pt x="3496" y="3168"/>
                  </a:cubicBezTo>
                  <a:cubicBezTo>
                    <a:pt x="3509" y="3025"/>
                    <a:pt x="3432" y="2899"/>
                    <a:pt x="3339" y="2800"/>
                  </a:cubicBezTo>
                  <a:cubicBezTo>
                    <a:pt x="3223" y="2678"/>
                    <a:pt x="3080" y="2592"/>
                    <a:pt x="2951" y="2488"/>
                  </a:cubicBezTo>
                  <a:cubicBezTo>
                    <a:pt x="2878" y="2430"/>
                    <a:pt x="2803" y="2366"/>
                    <a:pt x="2725" y="2315"/>
                  </a:cubicBezTo>
                  <a:lnTo>
                    <a:pt x="2725" y="2315"/>
                  </a:lnTo>
                  <a:cubicBezTo>
                    <a:pt x="2754" y="2316"/>
                    <a:pt x="2783" y="2316"/>
                    <a:pt x="2811" y="2316"/>
                  </a:cubicBezTo>
                  <a:cubicBezTo>
                    <a:pt x="3228" y="2316"/>
                    <a:pt x="3654" y="2243"/>
                    <a:pt x="3987" y="1986"/>
                  </a:cubicBezTo>
                  <a:cubicBezTo>
                    <a:pt x="4058" y="1933"/>
                    <a:pt x="4146" y="1851"/>
                    <a:pt x="4125" y="1753"/>
                  </a:cubicBezTo>
                  <a:cubicBezTo>
                    <a:pt x="4109" y="1674"/>
                    <a:pt x="4027" y="1630"/>
                    <a:pt x="3955" y="1611"/>
                  </a:cubicBezTo>
                  <a:cubicBezTo>
                    <a:pt x="3897" y="1595"/>
                    <a:pt x="3838" y="1589"/>
                    <a:pt x="3778" y="1589"/>
                  </a:cubicBezTo>
                  <a:cubicBezTo>
                    <a:pt x="3706" y="1589"/>
                    <a:pt x="3634" y="1598"/>
                    <a:pt x="3565" y="1608"/>
                  </a:cubicBezTo>
                  <a:cubicBezTo>
                    <a:pt x="3407" y="1632"/>
                    <a:pt x="3253" y="1677"/>
                    <a:pt x="3104" y="1730"/>
                  </a:cubicBezTo>
                  <a:cubicBezTo>
                    <a:pt x="2857" y="1820"/>
                    <a:pt x="2598" y="1934"/>
                    <a:pt x="2397" y="2109"/>
                  </a:cubicBezTo>
                  <a:cubicBezTo>
                    <a:pt x="2448" y="1967"/>
                    <a:pt x="2484" y="1818"/>
                    <a:pt x="2519" y="1674"/>
                  </a:cubicBezTo>
                  <a:cubicBezTo>
                    <a:pt x="2563" y="1490"/>
                    <a:pt x="2602" y="1306"/>
                    <a:pt x="2627" y="1120"/>
                  </a:cubicBezTo>
                  <a:cubicBezTo>
                    <a:pt x="2674" y="751"/>
                    <a:pt x="2661" y="370"/>
                    <a:pt x="2516" y="23"/>
                  </a:cubicBezTo>
                  <a:cubicBezTo>
                    <a:pt x="2511" y="10"/>
                    <a:pt x="2501" y="1"/>
                    <a:pt x="2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0"/>
            <p:cNvSpPr/>
            <p:nvPr/>
          </p:nvSpPr>
          <p:spPr>
            <a:xfrm>
              <a:off x="-1999226" y="3537624"/>
              <a:ext cx="64983" cy="51361"/>
            </a:xfrm>
            <a:custGeom>
              <a:avLst/>
              <a:gdLst/>
              <a:ahLst/>
              <a:cxnLst/>
              <a:rect l="l" t="t" r="r" b="b"/>
              <a:pathLst>
                <a:path w="935" h="739" extrusionOk="0">
                  <a:moveTo>
                    <a:pt x="414" y="0"/>
                  </a:moveTo>
                  <a:cubicBezTo>
                    <a:pt x="378" y="0"/>
                    <a:pt x="341" y="5"/>
                    <a:pt x="305" y="14"/>
                  </a:cubicBezTo>
                  <a:cubicBezTo>
                    <a:pt x="153" y="55"/>
                    <a:pt x="28" y="196"/>
                    <a:pt x="14" y="353"/>
                  </a:cubicBezTo>
                  <a:cubicBezTo>
                    <a:pt x="1" y="510"/>
                    <a:pt x="103" y="673"/>
                    <a:pt x="254" y="722"/>
                  </a:cubicBezTo>
                  <a:cubicBezTo>
                    <a:pt x="292" y="733"/>
                    <a:pt x="331" y="738"/>
                    <a:pt x="371" y="738"/>
                  </a:cubicBezTo>
                  <a:cubicBezTo>
                    <a:pt x="383" y="738"/>
                    <a:pt x="395" y="738"/>
                    <a:pt x="408" y="737"/>
                  </a:cubicBezTo>
                  <a:cubicBezTo>
                    <a:pt x="540" y="727"/>
                    <a:pt x="671" y="663"/>
                    <a:pt x="745" y="552"/>
                  </a:cubicBezTo>
                  <a:cubicBezTo>
                    <a:pt x="935" y="278"/>
                    <a:pt x="694" y="0"/>
                    <a:pt x="4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0"/>
            <p:cNvSpPr/>
            <p:nvPr/>
          </p:nvSpPr>
          <p:spPr>
            <a:xfrm>
              <a:off x="-1741940" y="3428302"/>
              <a:ext cx="62619" cy="282378"/>
            </a:xfrm>
            <a:custGeom>
              <a:avLst/>
              <a:gdLst/>
              <a:ahLst/>
              <a:cxnLst/>
              <a:rect l="l" t="t" r="r" b="b"/>
              <a:pathLst>
                <a:path w="901" h="4063" extrusionOk="0">
                  <a:moveTo>
                    <a:pt x="48" y="0"/>
                  </a:moveTo>
                  <a:cubicBezTo>
                    <a:pt x="25" y="0"/>
                    <a:pt x="1" y="20"/>
                    <a:pt x="10" y="48"/>
                  </a:cubicBezTo>
                  <a:cubicBezTo>
                    <a:pt x="198" y="689"/>
                    <a:pt x="362" y="1343"/>
                    <a:pt x="489" y="1999"/>
                  </a:cubicBezTo>
                  <a:cubicBezTo>
                    <a:pt x="552" y="2323"/>
                    <a:pt x="594" y="2647"/>
                    <a:pt x="636" y="2974"/>
                  </a:cubicBezTo>
                  <a:cubicBezTo>
                    <a:pt x="676" y="3273"/>
                    <a:pt x="727" y="3570"/>
                    <a:pt x="768" y="3870"/>
                  </a:cubicBezTo>
                  <a:cubicBezTo>
                    <a:pt x="777" y="3933"/>
                    <a:pt x="784" y="3999"/>
                    <a:pt x="793" y="4062"/>
                  </a:cubicBezTo>
                  <a:lnTo>
                    <a:pt x="900" y="4062"/>
                  </a:lnTo>
                  <a:cubicBezTo>
                    <a:pt x="899" y="4046"/>
                    <a:pt x="896" y="4029"/>
                    <a:pt x="894" y="4010"/>
                  </a:cubicBezTo>
                  <a:cubicBezTo>
                    <a:pt x="858" y="3703"/>
                    <a:pt x="804" y="3398"/>
                    <a:pt x="761" y="3093"/>
                  </a:cubicBezTo>
                  <a:cubicBezTo>
                    <a:pt x="715" y="2774"/>
                    <a:pt x="680" y="2455"/>
                    <a:pt x="622" y="2138"/>
                  </a:cubicBezTo>
                  <a:cubicBezTo>
                    <a:pt x="562" y="1802"/>
                    <a:pt x="489" y="1468"/>
                    <a:pt x="403" y="1136"/>
                  </a:cubicBezTo>
                  <a:cubicBezTo>
                    <a:pt x="306" y="763"/>
                    <a:pt x="193" y="397"/>
                    <a:pt x="84" y="28"/>
                  </a:cubicBezTo>
                  <a:cubicBezTo>
                    <a:pt x="79" y="9"/>
                    <a:pt x="64"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0"/>
            <p:cNvSpPr/>
            <p:nvPr/>
          </p:nvSpPr>
          <p:spPr>
            <a:xfrm>
              <a:off x="-1687591" y="3673009"/>
              <a:ext cx="1599" cy="4865"/>
            </a:xfrm>
            <a:custGeom>
              <a:avLst/>
              <a:gdLst/>
              <a:ahLst/>
              <a:cxnLst/>
              <a:rect l="l" t="t" r="r" b="b"/>
              <a:pathLst>
                <a:path w="23" h="70" extrusionOk="0">
                  <a:moveTo>
                    <a:pt x="17" y="0"/>
                  </a:moveTo>
                  <a:cubicBezTo>
                    <a:pt x="12" y="8"/>
                    <a:pt x="5" y="17"/>
                    <a:pt x="0" y="26"/>
                  </a:cubicBezTo>
                  <a:lnTo>
                    <a:pt x="23" y="70"/>
                  </a:lnTo>
                  <a:cubicBezTo>
                    <a:pt x="21" y="47"/>
                    <a:pt x="20" y="24"/>
                    <a:pt x="17" y="0"/>
                  </a:cubicBezTo>
                  <a:close/>
                </a:path>
              </a:pathLst>
            </a:custGeom>
            <a:solidFill>
              <a:srgbClr val="5D9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0"/>
            <p:cNvSpPr/>
            <p:nvPr/>
          </p:nvSpPr>
          <p:spPr>
            <a:xfrm>
              <a:off x="-1688217" y="3489044"/>
              <a:ext cx="86527" cy="184106"/>
            </a:xfrm>
            <a:custGeom>
              <a:avLst/>
              <a:gdLst/>
              <a:ahLst/>
              <a:cxnLst/>
              <a:rect l="l" t="t" r="r" b="b"/>
              <a:pathLst>
                <a:path w="1245" h="2649" extrusionOk="0">
                  <a:moveTo>
                    <a:pt x="1244" y="0"/>
                  </a:moveTo>
                  <a:cubicBezTo>
                    <a:pt x="1173" y="251"/>
                    <a:pt x="850" y="498"/>
                    <a:pt x="693" y="711"/>
                  </a:cubicBezTo>
                  <a:cubicBezTo>
                    <a:pt x="539" y="920"/>
                    <a:pt x="415" y="1144"/>
                    <a:pt x="314" y="1382"/>
                  </a:cubicBezTo>
                  <a:cubicBezTo>
                    <a:pt x="150" y="1762"/>
                    <a:pt x="0" y="2219"/>
                    <a:pt x="27" y="2648"/>
                  </a:cubicBezTo>
                  <a:cubicBezTo>
                    <a:pt x="245" y="2266"/>
                    <a:pt x="636" y="2025"/>
                    <a:pt x="864" y="1639"/>
                  </a:cubicBezTo>
                  <a:cubicBezTo>
                    <a:pt x="1142" y="1166"/>
                    <a:pt x="1234" y="548"/>
                    <a:pt x="1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0"/>
            <p:cNvSpPr/>
            <p:nvPr/>
          </p:nvSpPr>
          <p:spPr>
            <a:xfrm>
              <a:off x="-1890877" y="3287357"/>
              <a:ext cx="301213" cy="290579"/>
            </a:xfrm>
            <a:custGeom>
              <a:avLst/>
              <a:gdLst/>
              <a:ahLst/>
              <a:cxnLst/>
              <a:rect l="l" t="t" r="r" b="b"/>
              <a:pathLst>
                <a:path w="4334" h="4181" extrusionOk="0">
                  <a:moveTo>
                    <a:pt x="2735" y="0"/>
                  </a:moveTo>
                  <a:cubicBezTo>
                    <a:pt x="2716" y="0"/>
                    <a:pt x="2694" y="7"/>
                    <a:pt x="2669" y="23"/>
                  </a:cubicBezTo>
                  <a:cubicBezTo>
                    <a:pt x="2627" y="51"/>
                    <a:pt x="2593" y="94"/>
                    <a:pt x="2564" y="134"/>
                  </a:cubicBezTo>
                  <a:cubicBezTo>
                    <a:pt x="2510" y="207"/>
                    <a:pt x="2458" y="284"/>
                    <a:pt x="2422" y="369"/>
                  </a:cubicBezTo>
                  <a:cubicBezTo>
                    <a:pt x="2351" y="530"/>
                    <a:pt x="2320" y="707"/>
                    <a:pt x="2295" y="879"/>
                  </a:cubicBezTo>
                  <a:cubicBezTo>
                    <a:pt x="2268" y="1077"/>
                    <a:pt x="2239" y="1274"/>
                    <a:pt x="2212" y="1472"/>
                  </a:cubicBezTo>
                  <a:cubicBezTo>
                    <a:pt x="2205" y="1518"/>
                    <a:pt x="2202" y="1563"/>
                    <a:pt x="2198" y="1607"/>
                  </a:cubicBezTo>
                  <a:cubicBezTo>
                    <a:pt x="2184" y="1575"/>
                    <a:pt x="2173" y="1543"/>
                    <a:pt x="2162" y="1511"/>
                  </a:cubicBezTo>
                  <a:cubicBezTo>
                    <a:pt x="2095" y="1327"/>
                    <a:pt x="2050" y="1134"/>
                    <a:pt x="1985" y="950"/>
                  </a:cubicBezTo>
                  <a:cubicBezTo>
                    <a:pt x="1902" y="714"/>
                    <a:pt x="1797" y="512"/>
                    <a:pt x="1619" y="334"/>
                  </a:cubicBezTo>
                  <a:cubicBezTo>
                    <a:pt x="1564" y="280"/>
                    <a:pt x="1495" y="212"/>
                    <a:pt x="1416" y="201"/>
                  </a:cubicBezTo>
                  <a:cubicBezTo>
                    <a:pt x="1409" y="200"/>
                    <a:pt x="1403" y="199"/>
                    <a:pt x="1397" y="199"/>
                  </a:cubicBezTo>
                  <a:cubicBezTo>
                    <a:pt x="1329" y="199"/>
                    <a:pt x="1291" y="256"/>
                    <a:pt x="1282" y="324"/>
                  </a:cubicBezTo>
                  <a:cubicBezTo>
                    <a:pt x="1260" y="472"/>
                    <a:pt x="1308" y="636"/>
                    <a:pt x="1358" y="775"/>
                  </a:cubicBezTo>
                  <a:cubicBezTo>
                    <a:pt x="1420" y="946"/>
                    <a:pt x="1506" y="1109"/>
                    <a:pt x="1585" y="1273"/>
                  </a:cubicBezTo>
                  <a:cubicBezTo>
                    <a:pt x="1672" y="1451"/>
                    <a:pt x="1768" y="1647"/>
                    <a:pt x="1896" y="1811"/>
                  </a:cubicBezTo>
                  <a:cubicBezTo>
                    <a:pt x="1721" y="1712"/>
                    <a:pt x="1543" y="1617"/>
                    <a:pt x="1356" y="1542"/>
                  </a:cubicBezTo>
                  <a:cubicBezTo>
                    <a:pt x="1103" y="1439"/>
                    <a:pt x="816" y="1355"/>
                    <a:pt x="538" y="1355"/>
                  </a:cubicBezTo>
                  <a:cubicBezTo>
                    <a:pt x="503" y="1355"/>
                    <a:pt x="469" y="1356"/>
                    <a:pt x="435" y="1359"/>
                  </a:cubicBezTo>
                  <a:cubicBezTo>
                    <a:pt x="365" y="1364"/>
                    <a:pt x="297" y="1374"/>
                    <a:pt x="227" y="1385"/>
                  </a:cubicBezTo>
                  <a:cubicBezTo>
                    <a:pt x="173" y="1395"/>
                    <a:pt x="108" y="1405"/>
                    <a:pt x="62" y="1440"/>
                  </a:cubicBezTo>
                  <a:cubicBezTo>
                    <a:pt x="0" y="1484"/>
                    <a:pt x="24" y="1544"/>
                    <a:pt x="76" y="1585"/>
                  </a:cubicBezTo>
                  <a:cubicBezTo>
                    <a:pt x="190" y="1672"/>
                    <a:pt x="348" y="1693"/>
                    <a:pt x="485" y="1723"/>
                  </a:cubicBezTo>
                  <a:cubicBezTo>
                    <a:pt x="654" y="1758"/>
                    <a:pt x="820" y="1806"/>
                    <a:pt x="988" y="1846"/>
                  </a:cubicBezTo>
                  <a:cubicBezTo>
                    <a:pt x="1185" y="1893"/>
                    <a:pt x="1383" y="1938"/>
                    <a:pt x="1580" y="1979"/>
                  </a:cubicBezTo>
                  <a:cubicBezTo>
                    <a:pt x="1674" y="1997"/>
                    <a:pt x="1767" y="2017"/>
                    <a:pt x="1861" y="2032"/>
                  </a:cubicBezTo>
                  <a:cubicBezTo>
                    <a:pt x="1905" y="2040"/>
                    <a:pt x="1951" y="2048"/>
                    <a:pt x="1997" y="2056"/>
                  </a:cubicBezTo>
                  <a:cubicBezTo>
                    <a:pt x="1955" y="2059"/>
                    <a:pt x="1914" y="2060"/>
                    <a:pt x="1872" y="2060"/>
                  </a:cubicBezTo>
                  <a:cubicBezTo>
                    <a:pt x="1802" y="2060"/>
                    <a:pt x="1732" y="2056"/>
                    <a:pt x="1662" y="2053"/>
                  </a:cubicBezTo>
                  <a:cubicBezTo>
                    <a:pt x="1567" y="2047"/>
                    <a:pt x="1474" y="2043"/>
                    <a:pt x="1380" y="2043"/>
                  </a:cubicBezTo>
                  <a:cubicBezTo>
                    <a:pt x="1307" y="2043"/>
                    <a:pt x="1233" y="2046"/>
                    <a:pt x="1159" y="2053"/>
                  </a:cubicBezTo>
                  <a:cubicBezTo>
                    <a:pt x="852" y="2081"/>
                    <a:pt x="540" y="2163"/>
                    <a:pt x="280" y="2332"/>
                  </a:cubicBezTo>
                  <a:cubicBezTo>
                    <a:pt x="215" y="2374"/>
                    <a:pt x="106" y="2445"/>
                    <a:pt x="108" y="2534"/>
                  </a:cubicBezTo>
                  <a:cubicBezTo>
                    <a:pt x="111" y="2615"/>
                    <a:pt x="205" y="2631"/>
                    <a:pt x="268" y="2641"/>
                  </a:cubicBezTo>
                  <a:cubicBezTo>
                    <a:pt x="336" y="2651"/>
                    <a:pt x="405" y="2656"/>
                    <a:pt x="473" y="2656"/>
                  </a:cubicBezTo>
                  <a:cubicBezTo>
                    <a:pt x="663" y="2656"/>
                    <a:pt x="853" y="2621"/>
                    <a:pt x="1035" y="2578"/>
                  </a:cubicBezTo>
                  <a:cubicBezTo>
                    <a:pt x="1230" y="2532"/>
                    <a:pt x="1430" y="2478"/>
                    <a:pt x="1618" y="2403"/>
                  </a:cubicBezTo>
                  <a:cubicBezTo>
                    <a:pt x="1705" y="2368"/>
                    <a:pt x="1789" y="2328"/>
                    <a:pt x="1872" y="2286"/>
                  </a:cubicBezTo>
                  <a:lnTo>
                    <a:pt x="1961" y="2240"/>
                  </a:lnTo>
                  <a:lnTo>
                    <a:pt x="1961" y="2240"/>
                  </a:lnTo>
                  <a:cubicBezTo>
                    <a:pt x="1582" y="2539"/>
                    <a:pt x="1228" y="2902"/>
                    <a:pt x="1126" y="3387"/>
                  </a:cubicBezTo>
                  <a:cubicBezTo>
                    <a:pt x="1099" y="3514"/>
                    <a:pt x="1095" y="3762"/>
                    <a:pt x="1250" y="3762"/>
                  </a:cubicBezTo>
                  <a:cubicBezTo>
                    <a:pt x="1272" y="3762"/>
                    <a:pt x="1297" y="3757"/>
                    <a:pt x="1326" y="3747"/>
                  </a:cubicBezTo>
                  <a:cubicBezTo>
                    <a:pt x="1439" y="3703"/>
                    <a:pt x="1538" y="3590"/>
                    <a:pt x="1616" y="3502"/>
                  </a:cubicBezTo>
                  <a:cubicBezTo>
                    <a:pt x="1713" y="3390"/>
                    <a:pt x="1799" y="3267"/>
                    <a:pt x="1874" y="3139"/>
                  </a:cubicBezTo>
                  <a:cubicBezTo>
                    <a:pt x="1954" y="2996"/>
                    <a:pt x="2024" y="2847"/>
                    <a:pt x="2101" y="2703"/>
                  </a:cubicBezTo>
                  <a:lnTo>
                    <a:pt x="2101" y="2703"/>
                  </a:lnTo>
                  <a:cubicBezTo>
                    <a:pt x="2089" y="2947"/>
                    <a:pt x="2102" y="3193"/>
                    <a:pt x="2095" y="3436"/>
                  </a:cubicBezTo>
                  <a:cubicBezTo>
                    <a:pt x="2091" y="3575"/>
                    <a:pt x="2085" y="3717"/>
                    <a:pt x="2102" y="3855"/>
                  </a:cubicBezTo>
                  <a:cubicBezTo>
                    <a:pt x="2118" y="3974"/>
                    <a:pt x="2148" y="4101"/>
                    <a:pt x="2250" y="4174"/>
                  </a:cubicBezTo>
                  <a:cubicBezTo>
                    <a:pt x="2256" y="4179"/>
                    <a:pt x="2263" y="4181"/>
                    <a:pt x="2270" y="4181"/>
                  </a:cubicBezTo>
                  <a:cubicBezTo>
                    <a:pt x="2283" y="4181"/>
                    <a:pt x="2296" y="4175"/>
                    <a:pt x="2305" y="4167"/>
                  </a:cubicBezTo>
                  <a:cubicBezTo>
                    <a:pt x="2408" y="4075"/>
                    <a:pt x="2443" y="3912"/>
                    <a:pt x="2461" y="3782"/>
                  </a:cubicBezTo>
                  <a:cubicBezTo>
                    <a:pt x="2485" y="3620"/>
                    <a:pt x="2485" y="3455"/>
                    <a:pt x="2484" y="3288"/>
                  </a:cubicBezTo>
                  <a:cubicBezTo>
                    <a:pt x="2481" y="3116"/>
                    <a:pt x="2484" y="2944"/>
                    <a:pt x="2448" y="2774"/>
                  </a:cubicBezTo>
                  <a:cubicBezTo>
                    <a:pt x="2427" y="2677"/>
                    <a:pt x="2400" y="2580"/>
                    <a:pt x="2373" y="2486"/>
                  </a:cubicBezTo>
                  <a:lnTo>
                    <a:pt x="2373" y="2486"/>
                  </a:lnTo>
                  <a:cubicBezTo>
                    <a:pt x="2512" y="2625"/>
                    <a:pt x="2680" y="2739"/>
                    <a:pt x="2856" y="2834"/>
                  </a:cubicBezTo>
                  <a:cubicBezTo>
                    <a:pt x="3099" y="2965"/>
                    <a:pt x="3383" y="3135"/>
                    <a:pt x="3669" y="3135"/>
                  </a:cubicBezTo>
                  <a:cubicBezTo>
                    <a:pt x="3681" y="3135"/>
                    <a:pt x="3692" y="3134"/>
                    <a:pt x="3703" y="3134"/>
                  </a:cubicBezTo>
                  <a:cubicBezTo>
                    <a:pt x="3783" y="3130"/>
                    <a:pt x="3891" y="3109"/>
                    <a:pt x="3913" y="3017"/>
                  </a:cubicBezTo>
                  <a:cubicBezTo>
                    <a:pt x="3932" y="2937"/>
                    <a:pt x="3874" y="2856"/>
                    <a:pt x="3827" y="2797"/>
                  </a:cubicBezTo>
                  <a:cubicBezTo>
                    <a:pt x="3760" y="2713"/>
                    <a:pt x="3674" y="2647"/>
                    <a:pt x="3585" y="2585"/>
                  </a:cubicBezTo>
                  <a:cubicBezTo>
                    <a:pt x="3460" y="2497"/>
                    <a:pt x="2617" y="2236"/>
                    <a:pt x="2632" y="2236"/>
                  </a:cubicBezTo>
                  <a:cubicBezTo>
                    <a:pt x="2639" y="2236"/>
                    <a:pt x="2647" y="2236"/>
                    <a:pt x="2654" y="2236"/>
                  </a:cubicBezTo>
                  <a:cubicBezTo>
                    <a:pt x="2855" y="2236"/>
                    <a:pt x="3288" y="2271"/>
                    <a:pt x="3614" y="2271"/>
                  </a:cubicBezTo>
                  <a:cubicBezTo>
                    <a:pt x="3752" y="2271"/>
                    <a:pt x="3870" y="2265"/>
                    <a:pt x="3945" y="2247"/>
                  </a:cubicBezTo>
                  <a:cubicBezTo>
                    <a:pt x="4053" y="2216"/>
                    <a:pt x="4334" y="2144"/>
                    <a:pt x="4221" y="1978"/>
                  </a:cubicBezTo>
                  <a:cubicBezTo>
                    <a:pt x="4160" y="1889"/>
                    <a:pt x="4047" y="1848"/>
                    <a:pt x="3947" y="1826"/>
                  </a:cubicBezTo>
                  <a:cubicBezTo>
                    <a:pt x="3807" y="1795"/>
                    <a:pt x="3660" y="1790"/>
                    <a:pt x="3517" y="1790"/>
                  </a:cubicBezTo>
                  <a:cubicBezTo>
                    <a:pt x="3334" y="1790"/>
                    <a:pt x="3148" y="1795"/>
                    <a:pt x="2965" y="1815"/>
                  </a:cubicBezTo>
                  <a:cubicBezTo>
                    <a:pt x="2868" y="1825"/>
                    <a:pt x="2772" y="1842"/>
                    <a:pt x="2678" y="1868"/>
                  </a:cubicBezTo>
                  <a:cubicBezTo>
                    <a:pt x="2858" y="1799"/>
                    <a:pt x="3038" y="1734"/>
                    <a:pt x="3209" y="1647"/>
                  </a:cubicBezTo>
                  <a:cubicBezTo>
                    <a:pt x="3352" y="1575"/>
                    <a:pt x="3481" y="1489"/>
                    <a:pt x="3616" y="1405"/>
                  </a:cubicBezTo>
                  <a:cubicBezTo>
                    <a:pt x="3706" y="1347"/>
                    <a:pt x="3845" y="1278"/>
                    <a:pt x="3888" y="1170"/>
                  </a:cubicBezTo>
                  <a:cubicBezTo>
                    <a:pt x="3933" y="1057"/>
                    <a:pt x="3827" y="1027"/>
                    <a:pt x="3722" y="1027"/>
                  </a:cubicBezTo>
                  <a:cubicBezTo>
                    <a:pt x="3661" y="1027"/>
                    <a:pt x="3600" y="1037"/>
                    <a:pt x="3568" y="1046"/>
                  </a:cubicBezTo>
                  <a:cubicBezTo>
                    <a:pt x="3315" y="1118"/>
                    <a:pt x="3071" y="1257"/>
                    <a:pt x="2860" y="1411"/>
                  </a:cubicBezTo>
                  <a:cubicBezTo>
                    <a:pt x="2736" y="1502"/>
                    <a:pt x="2620" y="1602"/>
                    <a:pt x="2514" y="1712"/>
                  </a:cubicBezTo>
                  <a:cubicBezTo>
                    <a:pt x="2576" y="1563"/>
                    <a:pt x="2629" y="1407"/>
                    <a:pt x="2679" y="1253"/>
                  </a:cubicBezTo>
                  <a:cubicBezTo>
                    <a:pt x="2776" y="957"/>
                    <a:pt x="2860" y="632"/>
                    <a:pt x="2858" y="318"/>
                  </a:cubicBezTo>
                  <a:cubicBezTo>
                    <a:pt x="2858" y="236"/>
                    <a:pt x="2845" y="0"/>
                    <a:pt x="27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0"/>
            <p:cNvSpPr/>
            <p:nvPr/>
          </p:nvSpPr>
          <p:spPr>
            <a:xfrm>
              <a:off x="-1760566" y="3406826"/>
              <a:ext cx="54905" cy="50457"/>
            </a:xfrm>
            <a:custGeom>
              <a:avLst/>
              <a:gdLst/>
              <a:ahLst/>
              <a:cxnLst/>
              <a:rect l="l" t="t" r="r" b="b"/>
              <a:pathLst>
                <a:path w="790" h="726" extrusionOk="0">
                  <a:moveTo>
                    <a:pt x="453" y="1"/>
                  </a:moveTo>
                  <a:cubicBezTo>
                    <a:pt x="422" y="1"/>
                    <a:pt x="391" y="3"/>
                    <a:pt x="363" y="9"/>
                  </a:cubicBezTo>
                  <a:cubicBezTo>
                    <a:pt x="250" y="28"/>
                    <a:pt x="144" y="96"/>
                    <a:pt x="88" y="194"/>
                  </a:cubicBezTo>
                  <a:cubicBezTo>
                    <a:pt x="1" y="347"/>
                    <a:pt x="50" y="563"/>
                    <a:pt x="195" y="664"/>
                  </a:cubicBezTo>
                  <a:cubicBezTo>
                    <a:pt x="254" y="705"/>
                    <a:pt x="326" y="725"/>
                    <a:pt x="399" y="725"/>
                  </a:cubicBezTo>
                  <a:cubicBezTo>
                    <a:pt x="502" y="725"/>
                    <a:pt x="605" y="685"/>
                    <a:pt x="675" y="609"/>
                  </a:cubicBezTo>
                  <a:cubicBezTo>
                    <a:pt x="789" y="484"/>
                    <a:pt x="787" y="297"/>
                    <a:pt x="729" y="147"/>
                  </a:cubicBezTo>
                  <a:cubicBezTo>
                    <a:pt x="685" y="38"/>
                    <a:pt x="565"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0"/>
            <p:cNvSpPr/>
            <p:nvPr/>
          </p:nvSpPr>
          <p:spPr>
            <a:xfrm>
              <a:off x="-568652" y="3495972"/>
              <a:ext cx="855614" cy="264308"/>
            </a:xfrm>
            <a:custGeom>
              <a:avLst/>
              <a:gdLst/>
              <a:ahLst/>
              <a:cxnLst/>
              <a:rect l="l" t="t" r="r" b="b"/>
              <a:pathLst>
                <a:path w="12311" h="3803" extrusionOk="0">
                  <a:moveTo>
                    <a:pt x="2222" y="1"/>
                  </a:moveTo>
                  <a:cubicBezTo>
                    <a:pt x="1984" y="1"/>
                    <a:pt x="1745" y="32"/>
                    <a:pt x="1535" y="140"/>
                  </a:cubicBezTo>
                  <a:cubicBezTo>
                    <a:pt x="1302" y="259"/>
                    <a:pt x="1127" y="463"/>
                    <a:pt x="956" y="662"/>
                  </a:cubicBezTo>
                  <a:cubicBezTo>
                    <a:pt x="805" y="837"/>
                    <a:pt x="654" y="1013"/>
                    <a:pt x="503" y="1191"/>
                  </a:cubicBezTo>
                  <a:lnTo>
                    <a:pt x="1" y="3703"/>
                  </a:lnTo>
                  <a:lnTo>
                    <a:pt x="12310" y="3803"/>
                  </a:lnTo>
                  <a:cubicBezTo>
                    <a:pt x="12075" y="3225"/>
                    <a:pt x="11638" y="2563"/>
                    <a:pt x="11330" y="2020"/>
                  </a:cubicBezTo>
                  <a:cubicBezTo>
                    <a:pt x="10987" y="1415"/>
                    <a:pt x="10556" y="797"/>
                    <a:pt x="9900" y="567"/>
                  </a:cubicBezTo>
                  <a:cubicBezTo>
                    <a:pt x="9676" y="490"/>
                    <a:pt x="9438" y="461"/>
                    <a:pt x="9202" y="461"/>
                  </a:cubicBezTo>
                  <a:cubicBezTo>
                    <a:pt x="9185" y="461"/>
                    <a:pt x="9169" y="462"/>
                    <a:pt x="9153" y="462"/>
                  </a:cubicBezTo>
                  <a:cubicBezTo>
                    <a:pt x="8083" y="479"/>
                    <a:pt x="7168" y="1036"/>
                    <a:pt x="6603" y="1944"/>
                  </a:cubicBezTo>
                  <a:cubicBezTo>
                    <a:pt x="6331" y="1618"/>
                    <a:pt x="5972" y="1353"/>
                    <a:pt x="5560" y="1252"/>
                  </a:cubicBezTo>
                  <a:cubicBezTo>
                    <a:pt x="5424" y="1219"/>
                    <a:pt x="5282" y="1200"/>
                    <a:pt x="5142" y="1200"/>
                  </a:cubicBezTo>
                  <a:cubicBezTo>
                    <a:pt x="4855" y="1200"/>
                    <a:pt x="4575" y="1278"/>
                    <a:pt x="4362" y="1467"/>
                  </a:cubicBezTo>
                  <a:cubicBezTo>
                    <a:pt x="4050" y="931"/>
                    <a:pt x="3695" y="359"/>
                    <a:pt x="3117" y="135"/>
                  </a:cubicBezTo>
                  <a:cubicBezTo>
                    <a:pt x="2907" y="53"/>
                    <a:pt x="2680" y="24"/>
                    <a:pt x="2454" y="9"/>
                  </a:cubicBezTo>
                  <a:cubicBezTo>
                    <a:pt x="2377" y="4"/>
                    <a:pt x="2300" y="1"/>
                    <a:pt x="22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0"/>
            <p:cNvSpPr/>
            <p:nvPr/>
          </p:nvSpPr>
          <p:spPr>
            <a:xfrm>
              <a:off x="-3152777" y="3270677"/>
              <a:ext cx="802586" cy="224832"/>
            </a:xfrm>
            <a:custGeom>
              <a:avLst/>
              <a:gdLst/>
              <a:ahLst/>
              <a:cxnLst/>
              <a:rect l="l" t="t" r="r" b="b"/>
              <a:pathLst>
                <a:path w="11548" h="3235" extrusionOk="0">
                  <a:moveTo>
                    <a:pt x="8299" y="1"/>
                  </a:moveTo>
                  <a:cubicBezTo>
                    <a:pt x="8285" y="1"/>
                    <a:pt x="8272" y="1"/>
                    <a:pt x="8258" y="2"/>
                  </a:cubicBezTo>
                  <a:cubicBezTo>
                    <a:pt x="7972" y="20"/>
                    <a:pt x="7737" y="233"/>
                    <a:pt x="7546" y="447"/>
                  </a:cubicBezTo>
                  <a:cubicBezTo>
                    <a:pt x="7197" y="839"/>
                    <a:pt x="6904" y="1280"/>
                    <a:pt x="6678" y="1753"/>
                  </a:cubicBezTo>
                  <a:cubicBezTo>
                    <a:pt x="6665" y="1498"/>
                    <a:pt x="6492" y="1272"/>
                    <a:pt x="6257" y="1177"/>
                  </a:cubicBezTo>
                  <a:cubicBezTo>
                    <a:pt x="6160" y="1138"/>
                    <a:pt x="6057" y="1120"/>
                    <a:pt x="5953" y="1120"/>
                  </a:cubicBezTo>
                  <a:cubicBezTo>
                    <a:pt x="5803" y="1120"/>
                    <a:pt x="5651" y="1158"/>
                    <a:pt x="5516" y="1226"/>
                  </a:cubicBezTo>
                  <a:cubicBezTo>
                    <a:pt x="5546" y="1056"/>
                    <a:pt x="5374" y="912"/>
                    <a:pt x="5202" y="912"/>
                  </a:cubicBezTo>
                  <a:cubicBezTo>
                    <a:pt x="5198" y="912"/>
                    <a:pt x="5195" y="912"/>
                    <a:pt x="5191" y="912"/>
                  </a:cubicBezTo>
                  <a:cubicBezTo>
                    <a:pt x="5015" y="918"/>
                    <a:pt x="4864" y="1044"/>
                    <a:pt x="4768" y="1190"/>
                  </a:cubicBezTo>
                  <a:cubicBezTo>
                    <a:pt x="4502" y="1014"/>
                    <a:pt x="4315" y="725"/>
                    <a:pt x="4060" y="537"/>
                  </a:cubicBezTo>
                  <a:cubicBezTo>
                    <a:pt x="3794" y="339"/>
                    <a:pt x="3457" y="228"/>
                    <a:pt x="3128" y="228"/>
                  </a:cubicBezTo>
                  <a:cubicBezTo>
                    <a:pt x="2856" y="228"/>
                    <a:pt x="2590" y="304"/>
                    <a:pt x="2373" y="470"/>
                  </a:cubicBezTo>
                  <a:cubicBezTo>
                    <a:pt x="1882" y="844"/>
                    <a:pt x="1768" y="1524"/>
                    <a:pt x="1691" y="2137"/>
                  </a:cubicBezTo>
                  <a:cubicBezTo>
                    <a:pt x="1526" y="1969"/>
                    <a:pt x="1279" y="1882"/>
                    <a:pt x="1039" y="1882"/>
                  </a:cubicBezTo>
                  <a:cubicBezTo>
                    <a:pt x="964" y="1882"/>
                    <a:pt x="889" y="1890"/>
                    <a:pt x="818" y="1907"/>
                  </a:cubicBezTo>
                  <a:cubicBezTo>
                    <a:pt x="518" y="1979"/>
                    <a:pt x="263" y="2211"/>
                    <a:pt x="155" y="2501"/>
                  </a:cubicBezTo>
                  <a:cubicBezTo>
                    <a:pt x="79" y="2710"/>
                    <a:pt x="0" y="3012"/>
                    <a:pt x="8" y="3234"/>
                  </a:cubicBezTo>
                  <a:lnTo>
                    <a:pt x="11547" y="2312"/>
                  </a:lnTo>
                  <a:cubicBezTo>
                    <a:pt x="11475" y="1739"/>
                    <a:pt x="11239" y="1140"/>
                    <a:pt x="10846" y="717"/>
                  </a:cubicBezTo>
                  <a:cubicBezTo>
                    <a:pt x="10719" y="580"/>
                    <a:pt x="10555" y="448"/>
                    <a:pt x="10372" y="448"/>
                  </a:cubicBezTo>
                  <a:cubicBezTo>
                    <a:pt x="10355" y="448"/>
                    <a:pt x="10339" y="449"/>
                    <a:pt x="10323" y="451"/>
                  </a:cubicBezTo>
                  <a:cubicBezTo>
                    <a:pt x="10103" y="481"/>
                    <a:pt x="9963" y="692"/>
                    <a:pt x="9852" y="883"/>
                  </a:cubicBezTo>
                  <a:cubicBezTo>
                    <a:pt x="9770" y="1026"/>
                    <a:pt x="9688" y="1167"/>
                    <a:pt x="9606" y="1309"/>
                  </a:cubicBezTo>
                  <a:cubicBezTo>
                    <a:pt x="9477" y="914"/>
                    <a:pt x="9258" y="574"/>
                    <a:pt x="8947" y="298"/>
                  </a:cubicBezTo>
                  <a:cubicBezTo>
                    <a:pt x="8765" y="138"/>
                    <a:pt x="8540" y="1"/>
                    <a:pt x="82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0"/>
            <p:cNvSpPr/>
            <p:nvPr/>
          </p:nvSpPr>
          <p:spPr>
            <a:xfrm>
              <a:off x="9293" y="3013177"/>
              <a:ext cx="527644" cy="723634"/>
            </a:xfrm>
            <a:custGeom>
              <a:avLst/>
              <a:gdLst/>
              <a:ahLst/>
              <a:cxnLst/>
              <a:rect l="l" t="t" r="r" b="b"/>
              <a:pathLst>
                <a:path w="7592" h="10412" extrusionOk="0">
                  <a:moveTo>
                    <a:pt x="2910" y="1"/>
                  </a:moveTo>
                  <a:cubicBezTo>
                    <a:pt x="2890" y="1"/>
                    <a:pt x="2871" y="5"/>
                    <a:pt x="2856" y="14"/>
                  </a:cubicBezTo>
                  <a:cubicBezTo>
                    <a:pt x="2606" y="160"/>
                    <a:pt x="2685" y="977"/>
                    <a:pt x="2698" y="1225"/>
                  </a:cubicBezTo>
                  <a:cubicBezTo>
                    <a:pt x="2804" y="3328"/>
                    <a:pt x="3764" y="6204"/>
                    <a:pt x="5096" y="7863"/>
                  </a:cubicBezTo>
                  <a:cubicBezTo>
                    <a:pt x="4609" y="7630"/>
                    <a:pt x="2039" y="6578"/>
                    <a:pt x="751" y="6578"/>
                  </a:cubicBezTo>
                  <a:cubicBezTo>
                    <a:pt x="310" y="6578"/>
                    <a:pt x="19" y="6702"/>
                    <a:pt x="14" y="7024"/>
                  </a:cubicBezTo>
                  <a:cubicBezTo>
                    <a:pt x="0" y="7865"/>
                    <a:pt x="1871" y="8956"/>
                    <a:pt x="2470" y="9315"/>
                  </a:cubicBezTo>
                  <a:cubicBezTo>
                    <a:pt x="3090" y="9687"/>
                    <a:pt x="3789" y="10072"/>
                    <a:pt x="4499" y="10412"/>
                  </a:cubicBezTo>
                  <a:lnTo>
                    <a:pt x="7591" y="10412"/>
                  </a:lnTo>
                  <a:lnTo>
                    <a:pt x="7591" y="1721"/>
                  </a:lnTo>
                  <a:cubicBezTo>
                    <a:pt x="7165" y="1801"/>
                    <a:pt x="6812" y="2211"/>
                    <a:pt x="6576" y="2843"/>
                  </a:cubicBezTo>
                  <a:cubicBezTo>
                    <a:pt x="6212" y="3802"/>
                    <a:pt x="6155" y="4436"/>
                    <a:pt x="6085" y="4979"/>
                  </a:cubicBezTo>
                  <a:cubicBezTo>
                    <a:pt x="5313" y="2214"/>
                    <a:pt x="3383" y="1"/>
                    <a:pt x="29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0"/>
            <p:cNvSpPr/>
            <p:nvPr/>
          </p:nvSpPr>
          <p:spPr>
            <a:xfrm>
              <a:off x="168597" y="3510241"/>
              <a:ext cx="255273" cy="171457"/>
            </a:xfrm>
            <a:custGeom>
              <a:avLst/>
              <a:gdLst/>
              <a:ahLst/>
              <a:cxnLst/>
              <a:rect l="l" t="t" r="r" b="b"/>
              <a:pathLst>
                <a:path w="3673" h="2467" extrusionOk="0">
                  <a:moveTo>
                    <a:pt x="57" y="1"/>
                  </a:moveTo>
                  <a:cubicBezTo>
                    <a:pt x="22" y="1"/>
                    <a:pt x="0" y="51"/>
                    <a:pt x="37" y="69"/>
                  </a:cubicBezTo>
                  <a:cubicBezTo>
                    <a:pt x="549" y="321"/>
                    <a:pt x="1071" y="560"/>
                    <a:pt x="1552" y="870"/>
                  </a:cubicBezTo>
                  <a:cubicBezTo>
                    <a:pt x="2034" y="1180"/>
                    <a:pt x="2443" y="1584"/>
                    <a:pt x="2886" y="1944"/>
                  </a:cubicBezTo>
                  <a:cubicBezTo>
                    <a:pt x="3123" y="2135"/>
                    <a:pt x="3372" y="2328"/>
                    <a:pt x="3644" y="2465"/>
                  </a:cubicBezTo>
                  <a:cubicBezTo>
                    <a:pt x="3647" y="2466"/>
                    <a:pt x="3649" y="2467"/>
                    <a:pt x="3651" y="2467"/>
                  </a:cubicBezTo>
                  <a:cubicBezTo>
                    <a:pt x="3664" y="2467"/>
                    <a:pt x="3673" y="2448"/>
                    <a:pt x="3660" y="2440"/>
                  </a:cubicBezTo>
                  <a:cubicBezTo>
                    <a:pt x="3191" y="2120"/>
                    <a:pt x="2778" y="1741"/>
                    <a:pt x="2351" y="1371"/>
                  </a:cubicBezTo>
                  <a:cubicBezTo>
                    <a:pt x="1922" y="1001"/>
                    <a:pt x="1465" y="694"/>
                    <a:pt x="959" y="442"/>
                  </a:cubicBezTo>
                  <a:cubicBezTo>
                    <a:pt x="666" y="296"/>
                    <a:pt x="369" y="155"/>
                    <a:pt x="77" y="6"/>
                  </a:cubicBezTo>
                  <a:cubicBezTo>
                    <a:pt x="70" y="2"/>
                    <a:pt x="63" y="1"/>
                    <a:pt x="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0"/>
            <p:cNvSpPr/>
            <p:nvPr/>
          </p:nvSpPr>
          <p:spPr>
            <a:xfrm>
              <a:off x="331295" y="3384934"/>
              <a:ext cx="100080" cy="158946"/>
            </a:xfrm>
            <a:custGeom>
              <a:avLst/>
              <a:gdLst/>
              <a:ahLst/>
              <a:cxnLst/>
              <a:rect l="l" t="t" r="r" b="b"/>
              <a:pathLst>
                <a:path w="1440" h="2287" extrusionOk="0">
                  <a:moveTo>
                    <a:pt x="22" y="0"/>
                  </a:moveTo>
                  <a:cubicBezTo>
                    <a:pt x="10" y="0"/>
                    <a:pt x="1" y="15"/>
                    <a:pt x="11" y="26"/>
                  </a:cubicBezTo>
                  <a:cubicBezTo>
                    <a:pt x="611" y="683"/>
                    <a:pt x="959" y="1517"/>
                    <a:pt x="1402" y="2278"/>
                  </a:cubicBezTo>
                  <a:cubicBezTo>
                    <a:pt x="1405" y="2284"/>
                    <a:pt x="1411" y="2286"/>
                    <a:pt x="1416" y="2286"/>
                  </a:cubicBezTo>
                  <a:cubicBezTo>
                    <a:pt x="1428" y="2286"/>
                    <a:pt x="1439" y="2277"/>
                    <a:pt x="1434" y="2265"/>
                  </a:cubicBezTo>
                  <a:cubicBezTo>
                    <a:pt x="1261" y="1852"/>
                    <a:pt x="1057" y="1453"/>
                    <a:pt x="830" y="1068"/>
                  </a:cubicBezTo>
                  <a:cubicBezTo>
                    <a:pt x="605" y="690"/>
                    <a:pt x="354" y="308"/>
                    <a:pt x="32" y="5"/>
                  </a:cubicBezTo>
                  <a:cubicBezTo>
                    <a:pt x="29" y="2"/>
                    <a:pt x="25" y="0"/>
                    <a:pt x="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0"/>
            <p:cNvSpPr/>
            <p:nvPr/>
          </p:nvSpPr>
          <p:spPr>
            <a:xfrm>
              <a:off x="457089" y="3276932"/>
              <a:ext cx="30510" cy="282100"/>
            </a:xfrm>
            <a:custGeom>
              <a:avLst/>
              <a:gdLst/>
              <a:ahLst/>
              <a:cxnLst/>
              <a:rect l="l" t="t" r="r" b="b"/>
              <a:pathLst>
                <a:path w="439" h="4059" extrusionOk="0">
                  <a:moveTo>
                    <a:pt x="35" y="1"/>
                  </a:moveTo>
                  <a:cubicBezTo>
                    <a:pt x="30" y="1"/>
                    <a:pt x="24" y="5"/>
                    <a:pt x="24" y="13"/>
                  </a:cubicBezTo>
                  <a:cubicBezTo>
                    <a:pt x="15" y="695"/>
                    <a:pt x="0" y="1381"/>
                    <a:pt x="24" y="2062"/>
                  </a:cubicBezTo>
                  <a:cubicBezTo>
                    <a:pt x="47" y="2739"/>
                    <a:pt x="139" y="3412"/>
                    <a:pt x="391" y="4044"/>
                  </a:cubicBezTo>
                  <a:cubicBezTo>
                    <a:pt x="395" y="4054"/>
                    <a:pt x="403" y="4058"/>
                    <a:pt x="412" y="4058"/>
                  </a:cubicBezTo>
                  <a:cubicBezTo>
                    <a:pt x="425" y="4058"/>
                    <a:pt x="438" y="4048"/>
                    <a:pt x="432" y="4032"/>
                  </a:cubicBezTo>
                  <a:cubicBezTo>
                    <a:pt x="185" y="3393"/>
                    <a:pt x="113" y="2709"/>
                    <a:pt x="98" y="2028"/>
                  </a:cubicBezTo>
                  <a:cubicBezTo>
                    <a:pt x="81" y="1360"/>
                    <a:pt x="134" y="680"/>
                    <a:pt x="50" y="13"/>
                  </a:cubicBezTo>
                  <a:cubicBezTo>
                    <a:pt x="48" y="5"/>
                    <a:pt x="42" y="1"/>
                    <a:pt x="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0"/>
            <p:cNvSpPr/>
            <p:nvPr/>
          </p:nvSpPr>
          <p:spPr>
            <a:xfrm>
              <a:off x="-1488406" y="3469332"/>
              <a:ext cx="1208466" cy="287382"/>
            </a:xfrm>
            <a:custGeom>
              <a:avLst/>
              <a:gdLst/>
              <a:ahLst/>
              <a:cxnLst/>
              <a:rect l="l" t="t" r="r" b="b"/>
              <a:pathLst>
                <a:path w="17388" h="4135" extrusionOk="0">
                  <a:moveTo>
                    <a:pt x="12528" y="1"/>
                  </a:moveTo>
                  <a:cubicBezTo>
                    <a:pt x="11980" y="1"/>
                    <a:pt x="11418" y="215"/>
                    <a:pt x="11001" y="581"/>
                  </a:cubicBezTo>
                  <a:cubicBezTo>
                    <a:pt x="10641" y="894"/>
                    <a:pt x="10393" y="1348"/>
                    <a:pt x="10018" y="1643"/>
                  </a:cubicBezTo>
                  <a:cubicBezTo>
                    <a:pt x="9860" y="1442"/>
                    <a:pt x="9629" y="1277"/>
                    <a:pt x="9375" y="1277"/>
                  </a:cubicBezTo>
                  <a:cubicBezTo>
                    <a:pt x="9367" y="1277"/>
                    <a:pt x="9359" y="1277"/>
                    <a:pt x="9351" y="1277"/>
                  </a:cubicBezTo>
                  <a:cubicBezTo>
                    <a:pt x="9086" y="1289"/>
                    <a:pt x="8834" y="1531"/>
                    <a:pt x="8901" y="1786"/>
                  </a:cubicBezTo>
                  <a:cubicBezTo>
                    <a:pt x="8725" y="1714"/>
                    <a:pt x="8534" y="1675"/>
                    <a:pt x="8344" y="1675"/>
                  </a:cubicBezTo>
                  <a:cubicBezTo>
                    <a:pt x="8151" y="1675"/>
                    <a:pt x="7960" y="1715"/>
                    <a:pt x="7788" y="1801"/>
                  </a:cubicBezTo>
                  <a:cubicBezTo>
                    <a:pt x="7445" y="1971"/>
                    <a:pt x="7214" y="2332"/>
                    <a:pt x="7225" y="2714"/>
                  </a:cubicBezTo>
                  <a:cubicBezTo>
                    <a:pt x="6829" y="2032"/>
                    <a:pt x="6337" y="1407"/>
                    <a:pt x="5768" y="862"/>
                  </a:cubicBezTo>
                  <a:cubicBezTo>
                    <a:pt x="5458" y="567"/>
                    <a:pt x="5086" y="280"/>
                    <a:pt x="4660" y="280"/>
                  </a:cubicBezTo>
                  <a:cubicBezTo>
                    <a:pt x="4655" y="280"/>
                    <a:pt x="4651" y="280"/>
                    <a:pt x="4646" y="280"/>
                  </a:cubicBezTo>
                  <a:cubicBezTo>
                    <a:pt x="4261" y="287"/>
                    <a:pt x="3920" y="530"/>
                    <a:pt x="3652" y="807"/>
                  </a:cubicBezTo>
                  <a:cubicBezTo>
                    <a:pt x="3219" y="1257"/>
                    <a:pt x="2934" y="1793"/>
                    <a:pt x="2786" y="2400"/>
                  </a:cubicBezTo>
                  <a:lnTo>
                    <a:pt x="2367" y="1793"/>
                  </a:lnTo>
                  <a:cubicBezTo>
                    <a:pt x="2179" y="1518"/>
                    <a:pt x="1943" y="1217"/>
                    <a:pt x="1611" y="1201"/>
                  </a:cubicBezTo>
                  <a:cubicBezTo>
                    <a:pt x="1601" y="1200"/>
                    <a:pt x="1591" y="1200"/>
                    <a:pt x="1581" y="1200"/>
                  </a:cubicBezTo>
                  <a:cubicBezTo>
                    <a:pt x="1289" y="1200"/>
                    <a:pt x="1041" y="1429"/>
                    <a:pt x="859" y="1662"/>
                  </a:cubicBezTo>
                  <a:cubicBezTo>
                    <a:pt x="323" y="2342"/>
                    <a:pt x="40" y="3270"/>
                    <a:pt x="1" y="4135"/>
                  </a:cubicBezTo>
                  <a:lnTo>
                    <a:pt x="17387" y="4135"/>
                  </a:lnTo>
                  <a:cubicBezTo>
                    <a:pt x="17374" y="3799"/>
                    <a:pt x="17220" y="3356"/>
                    <a:pt x="17082" y="3055"/>
                  </a:cubicBezTo>
                  <a:cubicBezTo>
                    <a:pt x="16885" y="2632"/>
                    <a:pt x="16475" y="2317"/>
                    <a:pt x="16017" y="2245"/>
                  </a:cubicBezTo>
                  <a:cubicBezTo>
                    <a:pt x="15946" y="2234"/>
                    <a:pt x="15873" y="2228"/>
                    <a:pt x="15799" y="2228"/>
                  </a:cubicBezTo>
                  <a:cubicBezTo>
                    <a:pt x="15401" y="2228"/>
                    <a:pt x="14989" y="2391"/>
                    <a:pt x="14737" y="2692"/>
                  </a:cubicBezTo>
                  <a:cubicBezTo>
                    <a:pt x="14549" y="1784"/>
                    <a:pt x="14297" y="779"/>
                    <a:pt x="13518" y="278"/>
                  </a:cubicBezTo>
                  <a:cubicBezTo>
                    <a:pt x="13221" y="88"/>
                    <a:pt x="12877" y="1"/>
                    <a:pt x="125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0"/>
            <p:cNvSpPr/>
            <p:nvPr/>
          </p:nvSpPr>
          <p:spPr>
            <a:xfrm>
              <a:off x="-3058952" y="3513925"/>
              <a:ext cx="30024" cy="85276"/>
            </a:xfrm>
            <a:custGeom>
              <a:avLst/>
              <a:gdLst/>
              <a:ahLst/>
              <a:cxnLst/>
              <a:rect l="l" t="t" r="r" b="b"/>
              <a:pathLst>
                <a:path w="432" h="1227" extrusionOk="0">
                  <a:moveTo>
                    <a:pt x="71" y="1"/>
                  </a:moveTo>
                  <a:cubicBezTo>
                    <a:pt x="62" y="1"/>
                    <a:pt x="52" y="6"/>
                    <a:pt x="48" y="17"/>
                  </a:cubicBezTo>
                  <a:cubicBezTo>
                    <a:pt x="0" y="212"/>
                    <a:pt x="71" y="417"/>
                    <a:pt x="134" y="600"/>
                  </a:cubicBezTo>
                  <a:cubicBezTo>
                    <a:pt x="202" y="795"/>
                    <a:pt x="278" y="986"/>
                    <a:pt x="319" y="1189"/>
                  </a:cubicBezTo>
                  <a:cubicBezTo>
                    <a:pt x="324" y="1215"/>
                    <a:pt x="343" y="1227"/>
                    <a:pt x="364" y="1227"/>
                  </a:cubicBezTo>
                  <a:cubicBezTo>
                    <a:pt x="396" y="1227"/>
                    <a:pt x="432" y="1200"/>
                    <a:pt x="424" y="1159"/>
                  </a:cubicBezTo>
                  <a:cubicBezTo>
                    <a:pt x="387" y="963"/>
                    <a:pt x="316" y="776"/>
                    <a:pt x="251" y="588"/>
                  </a:cubicBezTo>
                  <a:cubicBezTo>
                    <a:pt x="188" y="399"/>
                    <a:pt x="153" y="206"/>
                    <a:pt x="94" y="17"/>
                  </a:cubicBezTo>
                  <a:cubicBezTo>
                    <a:pt x="91" y="6"/>
                    <a:pt x="81" y="1"/>
                    <a:pt x="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0"/>
            <p:cNvSpPr/>
            <p:nvPr/>
          </p:nvSpPr>
          <p:spPr>
            <a:xfrm>
              <a:off x="-3016905" y="3517747"/>
              <a:ext cx="9313" cy="53376"/>
            </a:xfrm>
            <a:custGeom>
              <a:avLst/>
              <a:gdLst/>
              <a:ahLst/>
              <a:cxnLst/>
              <a:rect l="l" t="t" r="r" b="b"/>
              <a:pathLst>
                <a:path w="134" h="768" extrusionOk="0">
                  <a:moveTo>
                    <a:pt x="114" y="1"/>
                  </a:moveTo>
                  <a:cubicBezTo>
                    <a:pt x="110" y="1"/>
                    <a:pt x="105" y="3"/>
                    <a:pt x="101" y="6"/>
                  </a:cubicBezTo>
                  <a:cubicBezTo>
                    <a:pt x="65" y="41"/>
                    <a:pt x="46" y="100"/>
                    <a:pt x="31" y="146"/>
                  </a:cubicBezTo>
                  <a:cubicBezTo>
                    <a:pt x="14" y="205"/>
                    <a:pt x="10" y="270"/>
                    <a:pt x="8" y="331"/>
                  </a:cubicBezTo>
                  <a:cubicBezTo>
                    <a:pt x="1" y="461"/>
                    <a:pt x="11" y="590"/>
                    <a:pt x="13" y="720"/>
                  </a:cubicBezTo>
                  <a:cubicBezTo>
                    <a:pt x="14" y="752"/>
                    <a:pt x="40" y="768"/>
                    <a:pt x="65" y="768"/>
                  </a:cubicBezTo>
                  <a:cubicBezTo>
                    <a:pt x="91" y="768"/>
                    <a:pt x="117" y="751"/>
                    <a:pt x="117" y="719"/>
                  </a:cubicBezTo>
                  <a:cubicBezTo>
                    <a:pt x="118" y="596"/>
                    <a:pt x="113" y="472"/>
                    <a:pt x="115" y="349"/>
                  </a:cubicBezTo>
                  <a:cubicBezTo>
                    <a:pt x="115" y="289"/>
                    <a:pt x="119" y="232"/>
                    <a:pt x="122" y="172"/>
                  </a:cubicBezTo>
                  <a:cubicBezTo>
                    <a:pt x="124" y="123"/>
                    <a:pt x="134" y="69"/>
                    <a:pt x="133" y="19"/>
                  </a:cubicBezTo>
                  <a:cubicBezTo>
                    <a:pt x="133" y="8"/>
                    <a:pt x="124" y="1"/>
                    <a:pt x="1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0"/>
            <p:cNvSpPr/>
            <p:nvPr/>
          </p:nvSpPr>
          <p:spPr>
            <a:xfrm>
              <a:off x="-2991747" y="3506627"/>
              <a:ext cx="30510" cy="53932"/>
            </a:xfrm>
            <a:custGeom>
              <a:avLst/>
              <a:gdLst/>
              <a:ahLst/>
              <a:cxnLst/>
              <a:rect l="l" t="t" r="r" b="b"/>
              <a:pathLst>
                <a:path w="439" h="776" extrusionOk="0">
                  <a:moveTo>
                    <a:pt x="402" y="1"/>
                  </a:moveTo>
                  <a:cubicBezTo>
                    <a:pt x="395" y="1"/>
                    <a:pt x="388" y="3"/>
                    <a:pt x="382" y="8"/>
                  </a:cubicBezTo>
                  <a:cubicBezTo>
                    <a:pt x="278" y="91"/>
                    <a:pt x="210" y="218"/>
                    <a:pt x="149" y="335"/>
                  </a:cubicBezTo>
                  <a:cubicBezTo>
                    <a:pt x="88" y="457"/>
                    <a:pt x="37" y="585"/>
                    <a:pt x="8" y="717"/>
                  </a:cubicBezTo>
                  <a:cubicBezTo>
                    <a:pt x="0" y="752"/>
                    <a:pt x="30" y="775"/>
                    <a:pt x="58" y="775"/>
                  </a:cubicBezTo>
                  <a:cubicBezTo>
                    <a:pt x="77" y="775"/>
                    <a:pt x="94" y="765"/>
                    <a:pt x="99" y="741"/>
                  </a:cubicBezTo>
                  <a:cubicBezTo>
                    <a:pt x="129" y="614"/>
                    <a:pt x="175" y="493"/>
                    <a:pt x="235" y="377"/>
                  </a:cubicBezTo>
                  <a:cubicBezTo>
                    <a:pt x="294" y="264"/>
                    <a:pt x="375" y="161"/>
                    <a:pt x="428" y="44"/>
                  </a:cubicBezTo>
                  <a:cubicBezTo>
                    <a:pt x="439" y="21"/>
                    <a:pt x="422" y="1"/>
                    <a:pt x="4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0"/>
            <p:cNvSpPr/>
            <p:nvPr/>
          </p:nvSpPr>
          <p:spPr>
            <a:xfrm>
              <a:off x="-2307873" y="3573833"/>
              <a:ext cx="21406" cy="87570"/>
            </a:xfrm>
            <a:custGeom>
              <a:avLst/>
              <a:gdLst/>
              <a:ahLst/>
              <a:cxnLst/>
              <a:rect l="l" t="t" r="r" b="b"/>
              <a:pathLst>
                <a:path w="308" h="1260" extrusionOk="0">
                  <a:moveTo>
                    <a:pt x="63" y="0"/>
                  </a:moveTo>
                  <a:cubicBezTo>
                    <a:pt x="37" y="0"/>
                    <a:pt x="14" y="14"/>
                    <a:pt x="5" y="49"/>
                  </a:cubicBezTo>
                  <a:cubicBezTo>
                    <a:pt x="1" y="66"/>
                    <a:pt x="14" y="79"/>
                    <a:pt x="29" y="79"/>
                  </a:cubicBezTo>
                  <a:cubicBezTo>
                    <a:pt x="31" y="79"/>
                    <a:pt x="32" y="79"/>
                    <a:pt x="33" y="78"/>
                  </a:cubicBezTo>
                  <a:lnTo>
                    <a:pt x="33" y="78"/>
                  </a:lnTo>
                  <a:cubicBezTo>
                    <a:pt x="41" y="126"/>
                    <a:pt x="72" y="182"/>
                    <a:pt x="83" y="223"/>
                  </a:cubicBezTo>
                  <a:cubicBezTo>
                    <a:pt x="106" y="301"/>
                    <a:pt x="124" y="379"/>
                    <a:pt x="139" y="459"/>
                  </a:cubicBezTo>
                  <a:cubicBezTo>
                    <a:pt x="190" y="701"/>
                    <a:pt x="181" y="949"/>
                    <a:pt x="125" y="1190"/>
                  </a:cubicBezTo>
                  <a:cubicBezTo>
                    <a:pt x="115" y="1232"/>
                    <a:pt x="150" y="1260"/>
                    <a:pt x="183" y="1260"/>
                  </a:cubicBezTo>
                  <a:cubicBezTo>
                    <a:pt x="205" y="1260"/>
                    <a:pt x="227" y="1247"/>
                    <a:pt x="234" y="1219"/>
                  </a:cubicBezTo>
                  <a:cubicBezTo>
                    <a:pt x="307" y="921"/>
                    <a:pt x="303" y="623"/>
                    <a:pt x="237" y="324"/>
                  </a:cubicBezTo>
                  <a:cubicBezTo>
                    <a:pt x="216" y="233"/>
                    <a:pt x="198" y="122"/>
                    <a:pt x="142" y="44"/>
                  </a:cubicBezTo>
                  <a:cubicBezTo>
                    <a:pt x="125" y="19"/>
                    <a:pt x="92" y="0"/>
                    <a:pt x="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0"/>
            <p:cNvSpPr/>
            <p:nvPr/>
          </p:nvSpPr>
          <p:spPr>
            <a:xfrm>
              <a:off x="-2244073" y="3603370"/>
              <a:ext cx="8618" cy="51291"/>
            </a:xfrm>
            <a:custGeom>
              <a:avLst/>
              <a:gdLst/>
              <a:ahLst/>
              <a:cxnLst/>
              <a:rect l="l" t="t" r="r" b="b"/>
              <a:pathLst>
                <a:path w="124" h="738" extrusionOk="0">
                  <a:moveTo>
                    <a:pt x="61" y="1"/>
                  </a:moveTo>
                  <a:cubicBezTo>
                    <a:pt x="52" y="1"/>
                    <a:pt x="43" y="5"/>
                    <a:pt x="36" y="14"/>
                  </a:cubicBezTo>
                  <a:cubicBezTo>
                    <a:pt x="3" y="59"/>
                    <a:pt x="7" y="116"/>
                    <a:pt x="4" y="169"/>
                  </a:cubicBezTo>
                  <a:cubicBezTo>
                    <a:pt x="0" y="226"/>
                    <a:pt x="0" y="283"/>
                    <a:pt x="0" y="341"/>
                  </a:cubicBezTo>
                  <a:cubicBezTo>
                    <a:pt x="0" y="454"/>
                    <a:pt x="2" y="567"/>
                    <a:pt x="2" y="679"/>
                  </a:cubicBezTo>
                  <a:cubicBezTo>
                    <a:pt x="2" y="718"/>
                    <a:pt x="32" y="737"/>
                    <a:pt x="62" y="737"/>
                  </a:cubicBezTo>
                  <a:cubicBezTo>
                    <a:pt x="91" y="737"/>
                    <a:pt x="121" y="718"/>
                    <a:pt x="121" y="679"/>
                  </a:cubicBezTo>
                  <a:cubicBezTo>
                    <a:pt x="121" y="567"/>
                    <a:pt x="122" y="454"/>
                    <a:pt x="122" y="341"/>
                  </a:cubicBezTo>
                  <a:cubicBezTo>
                    <a:pt x="122" y="286"/>
                    <a:pt x="123" y="231"/>
                    <a:pt x="120" y="175"/>
                  </a:cubicBezTo>
                  <a:cubicBezTo>
                    <a:pt x="116" y="121"/>
                    <a:pt x="121" y="61"/>
                    <a:pt x="86" y="14"/>
                  </a:cubicBezTo>
                  <a:cubicBezTo>
                    <a:pt x="79" y="5"/>
                    <a:pt x="70"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0"/>
            <p:cNvSpPr/>
            <p:nvPr/>
          </p:nvSpPr>
          <p:spPr>
            <a:xfrm>
              <a:off x="-2228018" y="3599756"/>
              <a:ext cx="25576" cy="55600"/>
            </a:xfrm>
            <a:custGeom>
              <a:avLst/>
              <a:gdLst/>
              <a:ahLst/>
              <a:cxnLst/>
              <a:rect l="l" t="t" r="r" b="b"/>
              <a:pathLst>
                <a:path w="368" h="800" extrusionOk="0">
                  <a:moveTo>
                    <a:pt x="329" y="1"/>
                  </a:moveTo>
                  <a:cubicBezTo>
                    <a:pt x="322" y="1"/>
                    <a:pt x="315" y="3"/>
                    <a:pt x="307" y="9"/>
                  </a:cubicBezTo>
                  <a:cubicBezTo>
                    <a:pt x="205" y="91"/>
                    <a:pt x="150" y="211"/>
                    <a:pt x="110" y="334"/>
                  </a:cubicBezTo>
                  <a:cubicBezTo>
                    <a:pt x="69" y="457"/>
                    <a:pt x="44" y="586"/>
                    <a:pt x="13" y="712"/>
                  </a:cubicBezTo>
                  <a:cubicBezTo>
                    <a:pt x="1" y="765"/>
                    <a:pt x="45" y="799"/>
                    <a:pt x="86" y="799"/>
                  </a:cubicBezTo>
                  <a:cubicBezTo>
                    <a:pt x="113" y="799"/>
                    <a:pt x="139" y="784"/>
                    <a:pt x="146" y="750"/>
                  </a:cubicBezTo>
                  <a:cubicBezTo>
                    <a:pt x="174" y="629"/>
                    <a:pt x="199" y="507"/>
                    <a:pt x="232" y="386"/>
                  </a:cubicBezTo>
                  <a:cubicBezTo>
                    <a:pt x="265" y="270"/>
                    <a:pt x="309" y="159"/>
                    <a:pt x="356" y="47"/>
                  </a:cubicBezTo>
                  <a:cubicBezTo>
                    <a:pt x="367" y="22"/>
                    <a:pt x="350" y="1"/>
                    <a:pt x="3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0"/>
            <p:cNvSpPr/>
            <p:nvPr/>
          </p:nvSpPr>
          <p:spPr>
            <a:xfrm>
              <a:off x="16950" y="3283187"/>
              <a:ext cx="21406" cy="87639"/>
            </a:xfrm>
            <a:custGeom>
              <a:avLst/>
              <a:gdLst/>
              <a:ahLst/>
              <a:cxnLst/>
              <a:rect l="l" t="t" r="r" b="b"/>
              <a:pathLst>
                <a:path w="308" h="1261" extrusionOk="0">
                  <a:moveTo>
                    <a:pt x="63" y="1"/>
                  </a:moveTo>
                  <a:cubicBezTo>
                    <a:pt x="37" y="1"/>
                    <a:pt x="14" y="15"/>
                    <a:pt x="5" y="50"/>
                  </a:cubicBezTo>
                  <a:cubicBezTo>
                    <a:pt x="1" y="67"/>
                    <a:pt x="15" y="79"/>
                    <a:pt x="30" y="79"/>
                  </a:cubicBezTo>
                  <a:cubicBezTo>
                    <a:pt x="31" y="79"/>
                    <a:pt x="32" y="79"/>
                    <a:pt x="33" y="79"/>
                  </a:cubicBezTo>
                  <a:lnTo>
                    <a:pt x="33" y="79"/>
                  </a:lnTo>
                  <a:cubicBezTo>
                    <a:pt x="41" y="127"/>
                    <a:pt x="71" y="183"/>
                    <a:pt x="83" y="224"/>
                  </a:cubicBezTo>
                  <a:cubicBezTo>
                    <a:pt x="105" y="302"/>
                    <a:pt x="124" y="380"/>
                    <a:pt x="139" y="459"/>
                  </a:cubicBezTo>
                  <a:cubicBezTo>
                    <a:pt x="190" y="701"/>
                    <a:pt x="182" y="949"/>
                    <a:pt x="126" y="1190"/>
                  </a:cubicBezTo>
                  <a:cubicBezTo>
                    <a:pt x="115" y="1233"/>
                    <a:pt x="149" y="1260"/>
                    <a:pt x="183" y="1260"/>
                  </a:cubicBezTo>
                  <a:cubicBezTo>
                    <a:pt x="205" y="1260"/>
                    <a:pt x="226" y="1248"/>
                    <a:pt x="234" y="1220"/>
                  </a:cubicBezTo>
                  <a:cubicBezTo>
                    <a:pt x="307" y="922"/>
                    <a:pt x="303" y="623"/>
                    <a:pt x="237" y="324"/>
                  </a:cubicBezTo>
                  <a:cubicBezTo>
                    <a:pt x="216" y="234"/>
                    <a:pt x="198" y="122"/>
                    <a:pt x="142" y="44"/>
                  </a:cubicBezTo>
                  <a:cubicBezTo>
                    <a:pt x="125" y="20"/>
                    <a:pt x="92" y="1"/>
                    <a:pt x="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0"/>
            <p:cNvSpPr/>
            <p:nvPr/>
          </p:nvSpPr>
          <p:spPr>
            <a:xfrm>
              <a:off x="80680" y="3312863"/>
              <a:ext cx="8618" cy="51152"/>
            </a:xfrm>
            <a:custGeom>
              <a:avLst/>
              <a:gdLst/>
              <a:ahLst/>
              <a:cxnLst/>
              <a:rect l="l" t="t" r="r" b="b"/>
              <a:pathLst>
                <a:path w="124" h="736" extrusionOk="0">
                  <a:moveTo>
                    <a:pt x="61" y="1"/>
                  </a:moveTo>
                  <a:cubicBezTo>
                    <a:pt x="52" y="1"/>
                    <a:pt x="43" y="5"/>
                    <a:pt x="36" y="14"/>
                  </a:cubicBezTo>
                  <a:cubicBezTo>
                    <a:pt x="3" y="59"/>
                    <a:pt x="6" y="115"/>
                    <a:pt x="4" y="169"/>
                  </a:cubicBezTo>
                  <a:cubicBezTo>
                    <a:pt x="0" y="227"/>
                    <a:pt x="0" y="284"/>
                    <a:pt x="0" y="341"/>
                  </a:cubicBezTo>
                  <a:cubicBezTo>
                    <a:pt x="0" y="454"/>
                    <a:pt x="1" y="566"/>
                    <a:pt x="1" y="679"/>
                  </a:cubicBezTo>
                  <a:cubicBezTo>
                    <a:pt x="2" y="717"/>
                    <a:pt x="32" y="736"/>
                    <a:pt x="62" y="736"/>
                  </a:cubicBezTo>
                  <a:cubicBezTo>
                    <a:pt x="92" y="736"/>
                    <a:pt x="121" y="717"/>
                    <a:pt x="121" y="679"/>
                  </a:cubicBezTo>
                  <a:cubicBezTo>
                    <a:pt x="121" y="566"/>
                    <a:pt x="122" y="454"/>
                    <a:pt x="122" y="341"/>
                  </a:cubicBezTo>
                  <a:cubicBezTo>
                    <a:pt x="122" y="286"/>
                    <a:pt x="123" y="230"/>
                    <a:pt x="119" y="176"/>
                  </a:cubicBezTo>
                  <a:cubicBezTo>
                    <a:pt x="116" y="121"/>
                    <a:pt x="121" y="61"/>
                    <a:pt x="86" y="14"/>
                  </a:cubicBezTo>
                  <a:cubicBezTo>
                    <a:pt x="79" y="5"/>
                    <a:pt x="70"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0"/>
            <p:cNvSpPr/>
            <p:nvPr/>
          </p:nvSpPr>
          <p:spPr>
            <a:xfrm>
              <a:off x="96804" y="3309180"/>
              <a:ext cx="25576" cy="55531"/>
            </a:xfrm>
            <a:custGeom>
              <a:avLst/>
              <a:gdLst/>
              <a:ahLst/>
              <a:cxnLst/>
              <a:rect l="l" t="t" r="r" b="b"/>
              <a:pathLst>
                <a:path w="368" h="799" extrusionOk="0">
                  <a:moveTo>
                    <a:pt x="329" y="0"/>
                  </a:moveTo>
                  <a:cubicBezTo>
                    <a:pt x="322" y="0"/>
                    <a:pt x="315" y="3"/>
                    <a:pt x="307" y="9"/>
                  </a:cubicBezTo>
                  <a:cubicBezTo>
                    <a:pt x="205" y="91"/>
                    <a:pt x="150" y="210"/>
                    <a:pt x="109" y="333"/>
                  </a:cubicBezTo>
                  <a:cubicBezTo>
                    <a:pt x="68" y="456"/>
                    <a:pt x="44" y="586"/>
                    <a:pt x="13" y="712"/>
                  </a:cubicBezTo>
                  <a:cubicBezTo>
                    <a:pt x="1" y="765"/>
                    <a:pt x="44" y="799"/>
                    <a:pt x="85" y="799"/>
                  </a:cubicBezTo>
                  <a:cubicBezTo>
                    <a:pt x="112" y="799"/>
                    <a:pt x="138" y="784"/>
                    <a:pt x="146" y="750"/>
                  </a:cubicBezTo>
                  <a:cubicBezTo>
                    <a:pt x="174" y="629"/>
                    <a:pt x="199" y="507"/>
                    <a:pt x="232" y="386"/>
                  </a:cubicBezTo>
                  <a:cubicBezTo>
                    <a:pt x="265" y="270"/>
                    <a:pt x="309" y="158"/>
                    <a:pt x="356" y="47"/>
                  </a:cubicBezTo>
                  <a:cubicBezTo>
                    <a:pt x="367" y="22"/>
                    <a:pt x="350" y="0"/>
                    <a:pt x="3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0"/>
            <p:cNvSpPr/>
            <p:nvPr/>
          </p:nvSpPr>
          <p:spPr>
            <a:xfrm>
              <a:off x="-455021" y="3320578"/>
              <a:ext cx="18765" cy="58519"/>
            </a:xfrm>
            <a:custGeom>
              <a:avLst/>
              <a:gdLst/>
              <a:ahLst/>
              <a:cxnLst/>
              <a:rect l="l" t="t" r="r" b="b"/>
              <a:pathLst>
                <a:path w="270" h="842" extrusionOk="0">
                  <a:moveTo>
                    <a:pt x="40" y="0"/>
                  </a:moveTo>
                  <a:cubicBezTo>
                    <a:pt x="32" y="0"/>
                    <a:pt x="24" y="5"/>
                    <a:pt x="21" y="15"/>
                  </a:cubicBezTo>
                  <a:cubicBezTo>
                    <a:pt x="12" y="39"/>
                    <a:pt x="2" y="57"/>
                    <a:pt x="1" y="83"/>
                  </a:cubicBezTo>
                  <a:cubicBezTo>
                    <a:pt x="0" y="114"/>
                    <a:pt x="1" y="145"/>
                    <a:pt x="5" y="176"/>
                  </a:cubicBezTo>
                  <a:cubicBezTo>
                    <a:pt x="13" y="252"/>
                    <a:pt x="27" y="329"/>
                    <a:pt x="42" y="406"/>
                  </a:cubicBezTo>
                  <a:cubicBezTo>
                    <a:pt x="59" y="487"/>
                    <a:pt x="82" y="566"/>
                    <a:pt x="109" y="645"/>
                  </a:cubicBezTo>
                  <a:cubicBezTo>
                    <a:pt x="136" y="718"/>
                    <a:pt x="175" y="777"/>
                    <a:pt x="223" y="836"/>
                  </a:cubicBezTo>
                  <a:cubicBezTo>
                    <a:pt x="227" y="840"/>
                    <a:pt x="232" y="842"/>
                    <a:pt x="238" y="842"/>
                  </a:cubicBezTo>
                  <a:cubicBezTo>
                    <a:pt x="253" y="842"/>
                    <a:pt x="269" y="828"/>
                    <a:pt x="263" y="813"/>
                  </a:cubicBezTo>
                  <a:cubicBezTo>
                    <a:pt x="236" y="747"/>
                    <a:pt x="222" y="675"/>
                    <a:pt x="202" y="606"/>
                  </a:cubicBezTo>
                  <a:cubicBezTo>
                    <a:pt x="181" y="528"/>
                    <a:pt x="165" y="449"/>
                    <a:pt x="150" y="370"/>
                  </a:cubicBezTo>
                  <a:cubicBezTo>
                    <a:pt x="136" y="299"/>
                    <a:pt x="127" y="229"/>
                    <a:pt x="113" y="157"/>
                  </a:cubicBezTo>
                  <a:cubicBezTo>
                    <a:pt x="108" y="128"/>
                    <a:pt x="102" y="99"/>
                    <a:pt x="93" y="71"/>
                  </a:cubicBezTo>
                  <a:cubicBezTo>
                    <a:pt x="84" y="44"/>
                    <a:pt x="70" y="31"/>
                    <a:pt x="57" y="10"/>
                  </a:cubicBezTo>
                  <a:cubicBezTo>
                    <a:pt x="52" y="3"/>
                    <a:pt x="46" y="0"/>
                    <a:pt x="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0"/>
            <p:cNvSpPr/>
            <p:nvPr/>
          </p:nvSpPr>
          <p:spPr>
            <a:xfrm>
              <a:off x="-433754" y="3341566"/>
              <a:ext cx="17723" cy="38433"/>
            </a:xfrm>
            <a:custGeom>
              <a:avLst/>
              <a:gdLst/>
              <a:ahLst/>
              <a:cxnLst/>
              <a:rect l="l" t="t" r="r" b="b"/>
              <a:pathLst>
                <a:path w="255" h="553" extrusionOk="0">
                  <a:moveTo>
                    <a:pt x="234" y="1"/>
                  </a:moveTo>
                  <a:cubicBezTo>
                    <a:pt x="185" y="1"/>
                    <a:pt x="141" y="38"/>
                    <a:pt x="106" y="71"/>
                  </a:cubicBezTo>
                  <a:cubicBezTo>
                    <a:pt x="69" y="107"/>
                    <a:pt x="48" y="149"/>
                    <a:pt x="33" y="197"/>
                  </a:cubicBezTo>
                  <a:cubicBezTo>
                    <a:pt x="1" y="303"/>
                    <a:pt x="19" y="423"/>
                    <a:pt x="49" y="525"/>
                  </a:cubicBezTo>
                  <a:cubicBezTo>
                    <a:pt x="55" y="544"/>
                    <a:pt x="68" y="552"/>
                    <a:pt x="82" y="552"/>
                  </a:cubicBezTo>
                  <a:cubicBezTo>
                    <a:pt x="102" y="552"/>
                    <a:pt x="123" y="534"/>
                    <a:pt x="120" y="507"/>
                  </a:cubicBezTo>
                  <a:cubicBezTo>
                    <a:pt x="106" y="416"/>
                    <a:pt x="101" y="322"/>
                    <a:pt x="120" y="231"/>
                  </a:cubicBezTo>
                  <a:cubicBezTo>
                    <a:pt x="127" y="193"/>
                    <a:pt x="140" y="155"/>
                    <a:pt x="158" y="122"/>
                  </a:cubicBezTo>
                  <a:cubicBezTo>
                    <a:pt x="178" y="82"/>
                    <a:pt x="218" y="62"/>
                    <a:pt x="247" y="27"/>
                  </a:cubicBezTo>
                  <a:cubicBezTo>
                    <a:pt x="255" y="17"/>
                    <a:pt x="250" y="1"/>
                    <a:pt x="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0"/>
            <p:cNvSpPr/>
            <p:nvPr/>
          </p:nvSpPr>
          <p:spPr>
            <a:xfrm>
              <a:off x="-405745" y="3320717"/>
              <a:ext cx="34889" cy="48233"/>
            </a:xfrm>
            <a:custGeom>
              <a:avLst/>
              <a:gdLst/>
              <a:ahLst/>
              <a:cxnLst/>
              <a:rect l="l" t="t" r="r" b="b"/>
              <a:pathLst>
                <a:path w="502" h="694" extrusionOk="0">
                  <a:moveTo>
                    <a:pt x="481" y="1"/>
                  </a:moveTo>
                  <a:cubicBezTo>
                    <a:pt x="479" y="1"/>
                    <a:pt x="476" y="1"/>
                    <a:pt x="474" y="3"/>
                  </a:cubicBezTo>
                  <a:cubicBezTo>
                    <a:pt x="259" y="165"/>
                    <a:pt x="80" y="401"/>
                    <a:pt x="6" y="659"/>
                  </a:cubicBezTo>
                  <a:cubicBezTo>
                    <a:pt x="1" y="678"/>
                    <a:pt x="18" y="694"/>
                    <a:pt x="34" y="694"/>
                  </a:cubicBezTo>
                  <a:cubicBezTo>
                    <a:pt x="42" y="694"/>
                    <a:pt x="50" y="690"/>
                    <a:pt x="55" y="680"/>
                  </a:cubicBezTo>
                  <a:cubicBezTo>
                    <a:pt x="107" y="556"/>
                    <a:pt x="182" y="445"/>
                    <a:pt x="262" y="340"/>
                  </a:cubicBezTo>
                  <a:cubicBezTo>
                    <a:pt x="341" y="235"/>
                    <a:pt x="430" y="138"/>
                    <a:pt x="495" y="25"/>
                  </a:cubicBezTo>
                  <a:cubicBezTo>
                    <a:pt x="501" y="15"/>
                    <a:pt x="492" y="1"/>
                    <a:pt x="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0"/>
            <p:cNvSpPr/>
            <p:nvPr/>
          </p:nvSpPr>
          <p:spPr>
            <a:xfrm>
              <a:off x="-1344265" y="3343582"/>
              <a:ext cx="28773" cy="67137"/>
            </a:xfrm>
            <a:custGeom>
              <a:avLst/>
              <a:gdLst/>
              <a:ahLst/>
              <a:cxnLst/>
              <a:rect l="l" t="t" r="r" b="b"/>
              <a:pathLst>
                <a:path w="414" h="966" extrusionOk="0">
                  <a:moveTo>
                    <a:pt x="70" y="1"/>
                  </a:moveTo>
                  <a:cubicBezTo>
                    <a:pt x="63" y="1"/>
                    <a:pt x="55" y="5"/>
                    <a:pt x="49" y="11"/>
                  </a:cubicBezTo>
                  <a:cubicBezTo>
                    <a:pt x="0" y="55"/>
                    <a:pt x="47" y="165"/>
                    <a:pt x="64" y="218"/>
                  </a:cubicBezTo>
                  <a:cubicBezTo>
                    <a:pt x="89" y="300"/>
                    <a:pt x="118" y="382"/>
                    <a:pt x="150" y="463"/>
                  </a:cubicBezTo>
                  <a:cubicBezTo>
                    <a:pt x="212" y="621"/>
                    <a:pt x="282" y="777"/>
                    <a:pt x="335" y="940"/>
                  </a:cubicBezTo>
                  <a:cubicBezTo>
                    <a:pt x="341" y="958"/>
                    <a:pt x="355" y="965"/>
                    <a:pt x="370" y="965"/>
                  </a:cubicBezTo>
                  <a:cubicBezTo>
                    <a:pt x="392" y="965"/>
                    <a:pt x="414" y="948"/>
                    <a:pt x="406" y="920"/>
                  </a:cubicBezTo>
                  <a:cubicBezTo>
                    <a:pt x="361" y="756"/>
                    <a:pt x="302" y="596"/>
                    <a:pt x="246" y="436"/>
                  </a:cubicBezTo>
                  <a:cubicBezTo>
                    <a:pt x="217" y="357"/>
                    <a:pt x="191" y="278"/>
                    <a:pt x="166" y="198"/>
                  </a:cubicBezTo>
                  <a:cubicBezTo>
                    <a:pt x="155" y="158"/>
                    <a:pt x="146" y="119"/>
                    <a:pt x="133" y="80"/>
                  </a:cubicBezTo>
                  <a:cubicBezTo>
                    <a:pt x="123" y="48"/>
                    <a:pt x="114" y="16"/>
                    <a:pt x="78" y="2"/>
                  </a:cubicBezTo>
                  <a:cubicBezTo>
                    <a:pt x="75" y="1"/>
                    <a:pt x="73" y="1"/>
                    <a:pt x="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0"/>
            <p:cNvSpPr/>
            <p:nvPr/>
          </p:nvSpPr>
          <p:spPr>
            <a:xfrm>
              <a:off x="-1323971" y="3350184"/>
              <a:ext cx="18209" cy="41144"/>
            </a:xfrm>
            <a:custGeom>
              <a:avLst/>
              <a:gdLst/>
              <a:ahLst/>
              <a:cxnLst/>
              <a:rect l="l" t="t" r="r" b="b"/>
              <a:pathLst>
                <a:path w="262" h="592" extrusionOk="0">
                  <a:moveTo>
                    <a:pt x="211" y="1"/>
                  </a:moveTo>
                  <a:cubicBezTo>
                    <a:pt x="193" y="1"/>
                    <a:pt x="176" y="8"/>
                    <a:pt x="158" y="16"/>
                  </a:cubicBezTo>
                  <a:cubicBezTo>
                    <a:pt x="153" y="19"/>
                    <a:pt x="134" y="26"/>
                    <a:pt x="125" y="35"/>
                  </a:cubicBezTo>
                  <a:cubicBezTo>
                    <a:pt x="114" y="44"/>
                    <a:pt x="102" y="52"/>
                    <a:pt x="91" y="64"/>
                  </a:cubicBezTo>
                  <a:cubicBezTo>
                    <a:pt x="56" y="103"/>
                    <a:pt x="32" y="159"/>
                    <a:pt x="22" y="211"/>
                  </a:cubicBezTo>
                  <a:cubicBezTo>
                    <a:pt x="0" y="331"/>
                    <a:pt x="35" y="455"/>
                    <a:pt x="82" y="564"/>
                  </a:cubicBezTo>
                  <a:cubicBezTo>
                    <a:pt x="90" y="582"/>
                    <a:pt x="111" y="592"/>
                    <a:pt x="131" y="592"/>
                  </a:cubicBezTo>
                  <a:cubicBezTo>
                    <a:pt x="138" y="592"/>
                    <a:pt x="145" y="590"/>
                    <a:pt x="151" y="588"/>
                  </a:cubicBezTo>
                  <a:cubicBezTo>
                    <a:pt x="174" y="575"/>
                    <a:pt x="191" y="547"/>
                    <a:pt x="182" y="520"/>
                  </a:cubicBezTo>
                  <a:cubicBezTo>
                    <a:pt x="166" y="475"/>
                    <a:pt x="151" y="419"/>
                    <a:pt x="146" y="378"/>
                  </a:cubicBezTo>
                  <a:cubicBezTo>
                    <a:pt x="144" y="354"/>
                    <a:pt x="143" y="332"/>
                    <a:pt x="143" y="308"/>
                  </a:cubicBezTo>
                  <a:cubicBezTo>
                    <a:pt x="143" y="297"/>
                    <a:pt x="143" y="287"/>
                    <a:pt x="144" y="275"/>
                  </a:cubicBezTo>
                  <a:cubicBezTo>
                    <a:pt x="144" y="275"/>
                    <a:pt x="145" y="262"/>
                    <a:pt x="145" y="262"/>
                  </a:cubicBezTo>
                  <a:lnTo>
                    <a:pt x="145" y="262"/>
                  </a:lnTo>
                  <a:cubicBezTo>
                    <a:pt x="145" y="262"/>
                    <a:pt x="145" y="263"/>
                    <a:pt x="145" y="266"/>
                  </a:cubicBezTo>
                  <a:cubicBezTo>
                    <a:pt x="146" y="261"/>
                    <a:pt x="146" y="256"/>
                    <a:pt x="148" y="251"/>
                  </a:cubicBezTo>
                  <a:cubicBezTo>
                    <a:pt x="151" y="230"/>
                    <a:pt x="155" y="210"/>
                    <a:pt x="163" y="190"/>
                  </a:cubicBezTo>
                  <a:cubicBezTo>
                    <a:pt x="164" y="188"/>
                    <a:pt x="166" y="183"/>
                    <a:pt x="166" y="183"/>
                  </a:cubicBezTo>
                  <a:lnTo>
                    <a:pt x="166" y="183"/>
                  </a:lnTo>
                  <a:cubicBezTo>
                    <a:pt x="166" y="183"/>
                    <a:pt x="165" y="184"/>
                    <a:pt x="164" y="187"/>
                  </a:cubicBezTo>
                  <a:cubicBezTo>
                    <a:pt x="166" y="182"/>
                    <a:pt x="169" y="177"/>
                    <a:pt x="171" y="170"/>
                  </a:cubicBezTo>
                  <a:cubicBezTo>
                    <a:pt x="176" y="162"/>
                    <a:pt x="182" y="153"/>
                    <a:pt x="187" y="144"/>
                  </a:cubicBezTo>
                  <a:cubicBezTo>
                    <a:pt x="192" y="137"/>
                    <a:pt x="196" y="129"/>
                    <a:pt x="203" y="122"/>
                  </a:cubicBezTo>
                  <a:lnTo>
                    <a:pt x="203" y="122"/>
                  </a:lnTo>
                  <a:cubicBezTo>
                    <a:pt x="202" y="122"/>
                    <a:pt x="202" y="123"/>
                    <a:pt x="202" y="123"/>
                  </a:cubicBezTo>
                  <a:cubicBezTo>
                    <a:pt x="202" y="123"/>
                    <a:pt x="203" y="122"/>
                    <a:pt x="204" y="121"/>
                  </a:cubicBezTo>
                  <a:lnTo>
                    <a:pt x="204" y="121"/>
                  </a:lnTo>
                  <a:cubicBezTo>
                    <a:pt x="204" y="121"/>
                    <a:pt x="203" y="122"/>
                    <a:pt x="203" y="122"/>
                  </a:cubicBezTo>
                  <a:lnTo>
                    <a:pt x="203" y="122"/>
                  </a:lnTo>
                  <a:cubicBezTo>
                    <a:pt x="204" y="120"/>
                    <a:pt x="207" y="117"/>
                    <a:pt x="207" y="117"/>
                  </a:cubicBezTo>
                  <a:cubicBezTo>
                    <a:pt x="212" y="110"/>
                    <a:pt x="216" y="103"/>
                    <a:pt x="222" y="97"/>
                  </a:cubicBezTo>
                  <a:cubicBezTo>
                    <a:pt x="233" y="85"/>
                    <a:pt x="252" y="66"/>
                    <a:pt x="258" y="44"/>
                  </a:cubicBezTo>
                  <a:cubicBezTo>
                    <a:pt x="262" y="30"/>
                    <a:pt x="257" y="15"/>
                    <a:pt x="245" y="9"/>
                  </a:cubicBezTo>
                  <a:cubicBezTo>
                    <a:pt x="233" y="3"/>
                    <a:pt x="222" y="1"/>
                    <a:pt x="2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0"/>
            <p:cNvSpPr/>
            <p:nvPr/>
          </p:nvSpPr>
          <p:spPr>
            <a:xfrm>
              <a:off x="-1302148" y="3350949"/>
              <a:ext cx="34472" cy="39754"/>
            </a:xfrm>
            <a:custGeom>
              <a:avLst/>
              <a:gdLst/>
              <a:ahLst/>
              <a:cxnLst/>
              <a:rect l="l" t="t" r="r" b="b"/>
              <a:pathLst>
                <a:path w="496" h="572" extrusionOk="0">
                  <a:moveTo>
                    <a:pt x="464" y="0"/>
                  </a:moveTo>
                  <a:cubicBezTo>
                    <a:pt x="460" y="0"/>
                    <a:pt x="456" y="1"/>
                    <a:pt x="452" y="4"/>
                  </a:cubicBezTo>
                  <a:cubicBezTo>
                    <a:pt x="357" y="59"/>
                    <a:pt x="280" y="140"/>
                    <a:pt x="211" y="225"/>
                  </a:cubicBezTo>
                  <a:cubicBezTo>
                    <a:pt x="142" y="313"/>
                    <a:pt x="80" y="405"/>
                    <a:pt x="23" y="501"/>
                  </a:cubicBezTo>
                  <a:cubicBezTo>
                    <a:pt x="1" y="537"/>
                    <a:pt x="34" y="572"/>
                    <a:pt x="67" y="572"/>
                  </a:cubicBezTo>
                  <a:cubicBezTo>
                    <a:pt x="82" y="572"/>
                    <a:pt x="97" y="565"/>
                    <a:pt x="106" y="548"/>
                  </a:cubicBezTo>
                  <a:cubicBezTo>
                    <a:pt x="162" y="459"/>
                    <a:pt x="223" y="372"/>
                    <a:pt x="290" y="291"/>
                  </a:cubicBezTo>
                  <a:cubicBezTo>
                    <a:pt x="357" y="209"/>
                    <a:pt x="428" y="127"/>
                    <a:pt x="486" y="38"/>
                  </a:cubicBezTo>
                  <a:cubicBezTo>
                    <a:pt x="496" y="20"/>
                    <a:pt x="481" y="0"/>
                    <a:pt x="4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0"/>
            <p:cNvSpPr/>
            <p:nvPr/>
          </p:nvSpPr>
          <p:spPr>
            <a:xfrm>
              <a:off x="-2332754" y="3414402"/>
              <a:ext cx="15499" cy="57963"/>
            </a:xfrm>
            <a:custGeom>
              <a:avLst/>
              <a:gdLst/>
              <a:ahLst/>
              <a:cxnLst/>
              <a:rect l="l" t="t" r="r" b="b"/>
              <a:pathLst>
                <a:path w="223" h="834" extrusionOk="0">
                  <a:moveTo>
                    <a:pt x="57" y="1"/>
                  </a:moveTo>
                  <a:cubicBezTo>
                    <a:pt x="42" y="1"/>
                    <a:pt x="27" y="10"/>
                    <a:pt x="21" y="27"/>
                  </a:cubicBezTo>
                  <a:cubicBezTo>
                    <a:pt x="0" y="88"/>
                    <a:pt x="10" y="161"/>
                    <a:pt x="15" y="223"/>
                  </a:cubicBezTo>
                  <a:cubicBezTo>
                    <a:pt x="19" y="288"/>
                    <a:pt x="25" y="352"/>
                    <a:pt x="34" y="414"/>
                  </a:cubicBezTo>
                  <a:cubicBezTo>
                    <a:pt x="43" y="477"/>
                    <a:pt x="52" y="538"/>
                    <a:pt x="62" y="600"/>
                  </a:cubicBezTo>
                  <a:cubicBezTo>
                    <a:pt x="72" y="666"/>
                    <a:pt x="82" y="735"/>
                    <a:pt x="108" y="797"/>
                  </a:cubicBezTo>
                  <a:cubicBezTo>
                    <a:pt x="117" y="819"/>
                    <a:pt x="142" y="833"/>
                    <a:pt x="164" y="833"/>
                  </a:cubicBezTo>
                  <a:cubicBezTo>
                    <a:pt x="183" y="833"/>
                    <a:pt x="199" y="823"/>
                    <a:pt x="203" y="797"/>
                  </a:cubicBezTo>
                  <a:cubicBezTo>
                    <a:pt x="223" y="665"/>
                    <a:pt x="193" y="529"/>
                    <a:pt x="175" y="398"/>
                  </a:cubicBezTo>
                  <a:cubicBezTo>
                    <a:pt x="166" y="334"/>
                    <a:pt x="154" y="270"/>
                    <a:pt x="142" y="206"/>
                  </a:cubicBezTo>
                  <a:cubicBezTo>
                    <a:pt x="128" y="143"/>
                    <a:pt x="120" y="73"/>
                    <a:pt x="86" y="18"/>
                  </a:cubicBezTo>
                  <a:cubicBezTo>
                    <a:pt x="79" y="6"/>
                    <a:pt x="68" y="1"/>
                    <a:pt x="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0"/>
            <p:cNvSpPr/>
            <p:nvPr/>
          </p:nvSpPr>
          <p:spPr>
            <a:xfrm>
              <a:off x="-2305788" y="3428371"/>
              <a:ext cx="14595" cy="37600"/>
            </a:xfrm>
            <a:custGeom>
              <a:avLst/>
              <a:gdLst/>
              <a:ahLst/>
              <a:cxnLst/>
              <a:rect l="l" t="t" r="r" b="b"/>
              <a:pathLst>
                <a:path w="210" h="541" extrusionOk="0">
                  <a:moveTo>
                    <a:pt x="171" y="1"/>
                  </a:moveTo>
                  <a:cubicBezTo>
                    <a:pt x="165" y="1"/>
                    <a:pt x="159" y="2"/>
                    <a:pt x="153" y="6"/>
                  </a:cubicBezTo>
                  <a:cubicBezTo>
                    <a:pt x="134" y="17"/>
                    <a:pt x="114" y="32"/>
                    <a:pt x="99" y="48"/>
                  </a:cubicBezTo>
                  <a:cubicBezTo>
                    <a:pt x="83" y="67"/>
                    <a:pt x="71" y="88"/>
                    <a:pt x="58" y="109"/>
                  </a:cubicBezTo>
                  <a:cubicBezTo>
                    <a:pt x="36" y="147"/>
                    <a:pt x="21" y="186"/>
                    <a:pt x="15" y="232"/>
                  </a:cubicBezTo>
                  <a:cubicBezTo>
                    <a:pt x="1" y="329"/>
                    <a:pt x="29" y="426"/>
                    <a:pt x="71" y="513"/>
                  </a:cubicBezTo>
                  <a:cubicBezTo>
                    <a:pt x="80" y="531"/>
                    <a:pt x="100" y="541"/>
                    <a:pt x="121" y="541"/>
                  </a:cubicBezTo>
                  <a:cubicBezTo>
                    <a:pt x="131" y="541"/>
                    <a:pt x="140" y="539"/>
                    <a:pt x="148" y="534"/>
                  </a:cubicBezTo>
                  <a:cubicBezTo>
                    <a:pt x="175" y="515"/>
                    <a:pt x="180" y="484"/>
                    <a:pt x="168" y="456"/>
                  </a:cubicBezTo>
                  <a:cubicBezTo>
                    <a:pt x="134" y="387"/>
                    <a:pt x="119" y="320"/>
                    <a:pt x="125" y="246"/>
                  </a:cubicBezTo>
                  <a:cubicBezTo>
                    <a:pt x="128" y="217"/>
                    <a:pt x="137" y="180"/>
                    <a:pt x="148" y="150"/>
                  </a:cubicBezTo>
                  <a:cubicBezTo>
                    <a:pt x="154" y="134"/>
                    <a:pt x="164" y="120"/>
                    <a:pt x="173" y="104"/>
                  </a:cubicBezTo>
                  <a:cubicBezTo>
                    <a:pt x="181" y="87"/>
                    <a:pt x="189" y="69"/>
                    <a:pt x="199" y="51"/>
                  </a:cubicBezTo>
                  <a:cubicBezTo>
                    <a:pt x="209" y="28"/>
                    <a:pt x="193" y="1"/>
                    <a:pt x="1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0"/>
            <p:cNvSpPr/>
            <p:nvPr/>
          </p:nvSpPr>
          <p:spPr>
            <a:xfrm>
              <a:off x="-1522808" y="3330863"/>
              <a:ext cx="8826" cy="47816"/>
            </a:xfrm>
            <a:custGeom>
              <a:avLst/>
              <a:gdLst/>
              <a:ahLst/>
              <a:cxnLst/>
              <a:rect l="l" t="t" r="r" b="b"/>
              <a:pathLst>
                <a:path w="127" h="688" extrusionOk="0">
                  <a:moveTo>
                    <a:pt x="63" y="0"/>
                  </a:moveTo>
                  <a:cubicBezTo>
                    <a:pt x="52" y="0"/>
                    <a:pt x="41" y="7"/>
                    <a:pt x="37" y="20"/>
                  </a:cubicBezTo>
                  <a:cubicBezTo>
                    <a:pt x="18" y="71"/>
                    <a:pt x="8" y="117"/>
                    <a:pt x="4" y="169"/>
                  </a:cubicBezTo>
                  <a:cubicBezTo>
                    <a:pt x="1" y="220"/>
                    <a:pt x="2" y="272"/>
                    <a:pt x="2" y="322"/>
                  </a:cubicBezTo>
                  <a:lnTo>
                    <a:pt x="2" y="627"/>
                  </a:lnTo>
                  <a:cubicBezTo>
                    <a:pt x="2" y="668"/>
                    <a:pt x="33" y="688"/>
                    <a:pt x="64" y="688"/>
                  </a:cubicBezTo>
                  <a:cubicBezTo>
                    <a:pt x="95" y="688"/>
                    <a:pt x="126" y="668"/>
                    <a:pt x="126" y="627"/>
                  </a:cubicBezTo>
                  <a:lnTo>
                    <a:pt x="126" y="322"/>
                  </a:lnTo>
                  <a:cubicBezTo>
                    <a:pt x="126" y="270"/>
                    <a:pt x="127" y="219"/>
                    <a:pt x="124" y="169"/>
                  </a:cubicBezTo>
                  <a:cubicBezTo>
                    <a:pt x="120" y="117"/>
                    <a:pt x="109" y="71"/>
                    <a:pt x="91" y="20"/>
                  </a:cubicBezTo>
                  <a:cubicBezTo>
                    <a:pt x="86" y="7"/>
                    <a:pt x="74" y="0"/>
                    <a:pt x="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0"/>
            <p:cNvSpPr/>
            <p:nvPr/>
          </p:nvSpPr>
          <p:spPr>
            <a:xfrm>
              <a:off x="-1470406" y="3362138"/>
              <a:ext cx="16680" cy="29885"/>
            </a:xfrm>
            <a:custGeom>
              <a:avLst/>
              <a:gdLst/>
              <a:ahLst/>
              <a:cxnLst/>
              <a:rect l="l" t="t" r="r" b="b"/>
              <a:pathLst>
                <a:path w="240" h="430" extrusionOk="0">
                  <a:moveTo>
                    <a:pt x="209" y="0"/>
                  </a:moveTo>
                  <a:cubicBezTo>
                    <a:pt x="203" y="0"/>
                    <a:pt x="196" y="2"/>
                    <a:pt x="191" y="7"/>
                  </a:cubicBezTo>
                  <a:cubicBezTo>
                    <a:pt x="139" y="50"/>
                    <a:pt x="105" y="110"/>
                    <a:pt x="78" y="170"/>
                  </a:cubicBezTo>
                  <a:cubicBezTo>
                    <a:pt x="49" y="231"/>
                    <a:pt x="27" y="296"/>
                    <a:pt x="7" y="362"/>
                  </a:cubicBezTo>
                  <a:cubicBezTo>
                    <a:pt x="0" y="389"/>
                    <a:pt x="17" y="422"/>
                    <a:pt x="44" y="427"/>
                  </a:cubicBezTo>
                  <a:cubicBezTo>
                    <a:pt x="50" y="429"/>
                    <a:pt x="56" y="430"/>
                    <a:pt x="61" y="430"/>
                  </a:cubicBezTo>
                  <a:cubicBezTo>
                    <a:pt x="85" y="430"/>
                    <a:pt x="105" y="415"/>
                    <a:pt x="111" y="391"/>
                  </a:cubicBezTo>
                  <a:cubicBezTo>
                    <a:pt x="128" y="330"/>
                    <a:pt x="149" y="269"/>
                    <a:pt x="172" y="211"/>
                  </a:cubicBezTo>
                  <a:cubicBezTo>
                    <a:pt x="196" y="154"/>
                    <a:pt x="223" y="97"/>
                    <a:pt x="236" y="34"/>
                  </a:cubicBezTo>
                  <a:cubicBezTo>
                    <a:pt x="240" y="14"/>
                    <a:pt x="225" y="0"/>
                    <a:pt x="2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0"/>
            <p:cNvSpPr/>
            <p:nvPr/>
          </p:nvSpPr>
          <p:spPr>
            <a:xfrm>
              <a:off x="-2026331" y="3356926"/>
              <a:ext cx="11676" cy="31692"/>
            </a:xfrm>
            <a:custGeom>
              <a:avLst/>
              <a:gdLst/>
              <a:ahLst/>
              <a:cxnLst/>
              <a:rect l="l" t="t" r="r" b="b"/>
              <a:pathLst>
                <a:path w="168" h="456" extrusionOk="0">
                  <a:moveTo>
                    <a:pt x="43" y="0"/>
                  </a:moveTo>
                  <a:cubicBezTo>
                    <a:pt x="22" y="0"/>
                    <a:pt x="0" y="20"/>
                    <a:pt x="1" y="41"/>
                  </a:cubicBezTo>
                  <a:cubicBezTo>
                    <a:pt x="1" y="51"/>
                    <a:pt x="1" y="60"/>
                    <a:pt x="3" y="70"/>
                  </a:cubicBezTo>
                  <a:cubicBezTo>
                    <a:pt x="3" y="72"/>
                    <a:pt x="6" y="85"/>
                    <a:pt x="6" y="85"/>
                  </a:cubicBezTo>
                  <a:cubicBezTo>
                    <a:pt x="6" y="85"/>
                    <a:pt x="6" y="85"/>
                    <a:pt x="6" y="85"/>
                  </a:cubicBezTo>
                  <a:cubicBezTo>
                    <a:pt x="7" y="96"/>
                    <a:pt x="14" y="117"/>
                    <a:pt x="18" y="132"/>
                  </a:cubicBezTo>
                  <a:cubicBezTo>
                    <a:pt x="26" y="159"/>
                    <a:pt x="29" y="188"/>
                    <a:pt x="34" y="214"/>
                  </a:cubicBezTo>
                  <a:cubicBezTo>
                    <a:pt x="34" y="211"/>
                    <a:pt x="33" y="210"/>
                    <a:pt x="33" y="210"/>
                  </a:cubicBezTo>
                  <a:lnTo>
                    <a:pt x="33" y="210"/>
                  </a:lnTo>
                  <a:cubicBezTo>
                    <a:pt x="34" y="210"/>
                    <a:pt x="36" y="222"/>
                    <a:pt x="36" y="224"/>
                  </a:cubicBezTo>
                  <a:cubicBezTo>
                    <a:pt x="37" y="232"/>
                    <a:pt x="37" y="239"/>
                    <a:pt x="37" y="246"/>
                  </a:cubicBezTo>
                  <a:cubicBezTo>
                    <a:pt x="38" y="260"/>
                    <a:pt x="38" y="274"/>
                    <a:pt x="37" y="289"/>
                  </a:cubicBezTo>
                  <a:cubicBezTo>
                    <a:pt x="37" y="303"/>
                    <a:pt x="36" y="319"/>
                    <a:pt x="34" y="333"/>
                  </a:cubicBezTo>
                  <a:cubicBezTo>
                    <a:pt x="34" y="337"/>
                    <a:pt x="33" y="342"/>
                    <a:pt x="33" y="345"/>
                  </a:cubicBezTo>
                  <a:cubicBezTo>
                    <a:pt x="33" y="343"/>
                    <a:pt x="34" y="341"/>
                    <a:pt x="34" y="341"/>
                  </a:cubicBezTo>
                  <a:lnTo>
                    <a:pt x="34" y="341"/>
                  </a:lnTo>
                  <a:cubicBezTo>
                    <a:pt x="34" y="341"/>
                    <a:pt x="34" y="343"/>
                    <a:pt x="33" y="347"/>
                  </a:cubicBezTo>
                  <a:cubicBezTo>
                    <a:pt x="32" y="356"/>
                    <a:pt x="31" y="364"/>
                    <a:pt x="29" y="373"/>
                  </a:cubicBezTo>
                  <a:cubicBezTo>
                    <a:pt x="23" y="406"/>
                    <a:pt x="38" y="446"/>
                    <a:pt x="75" y="453"/>
                  </a:cubicBezTo>
                  <a:cubicBezTo>
                    <a:pt x="80" y="455"/>
                    <a:pt x="86" y="456"/>
                    <a:pt x="92" y="456"/>
                  </a:cubicBezTo>
                  <a:cubicBezTo>
                    <a:pt x="118" y="456"/>
                    <a:pt x="148" y="439"/>
                    <a:pt x="154" y="409"/>
                  </a:cubicBezTo>
                  <a:cubicBezTo>
                    <a:pt x="166" y="334"/>
                    <a:pt x="167" y="262"/>
                    <a:pt x="156" y="189"/>
                  </a:cubicBezTo>
                  <a:cubicBezTo>
                    <a:pt x="151" y="157"/>
                    <a:pt x="141" y="127"/>
                    <a:pt x="129" y="96"/>
                  </a:cubicBezTo>
                  <a:cubicBezTo>
                    <a:pt x="120" y="76"/>
                    <a:pt x="113" y="57"/>
                    <a:pt x="99" y="40"/>
                  </a:cubicBezTo>
                  <a:cubicBezTo>
                    <a:pt x="87" y="27"/>
                    <a:pt x="75" y="16"/>
                    <a:pt x="62" y="6"/>
                  </a:cubicBezTo>
                  <a:cubicBezTo>
                    <a:pt x="56" y="2"/>
                    <a:pt x="50" y="0"/>
                    <a:pt x="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0"/>
            <p:cNvSpPr/>
            <p:nvPr/>
          </p:nvSpPr>
          <p:spPr>
            <a:xfrm>
              <a:off x="-1955372" y="3361721"/>
              <a:ext cx="10981" cy="26549"/>
            </a:xfrm>
            <a:custGeom>
              <a:avLst/>
              <a:gdLst/>
              <a:ahLst/>
              <a:cxnLst/>
              <a:rect l="l" t="t" r="r" b="b"/>
              <a:pathLst>
                <a:path w="158" h="382" extrusionOk="0">
                  <a:moveTo>
                    <a:pt x="118" y="1"/>
                  </a:moveTo>
                  <a:cubicBezTo>
                    <a:pt x="109" y="1"/>
                    <a:pt x="99" y="6"/>
                    <a:pt x="96" y="17"/>
                  </a:cubicBezTo>
                  <a:cubicBezTo>
                    <a:pt x="88" y="41"/>
                    <a:pt x="86" y="66"/>
                    <a:pt x="78" y="91"/>
                  </a:cubicBezTo>
                  <a:cubicBezTo>
                    <a:pt x="72" y="116"/>
                    <a:pt x="63" y="139"/>
                    <a:pt x="57" y="162"/>
                  </a:cubicBezTo>
                  <a:cubicBezTo>
                    <a:pt x="45" y="211"/>
                    <a:pt x="30" y="260"/>
                    <a:pt x="11" y="307"/>
                  </a:cubicBezTo>
                  <a:cubicBezTo>
                    <a:pt x="1" y="336"/>
                    <a:pt x="22" y="372"/>
                    <a:pt x="52" y="380"/>
                  </a:cubicBezTo>
                  <a:cubicBezTo>
                    <a:pt x="57" y="381"/>
                    <a:pt x="61" y="381"/>
                    <a:pt x="65" y="381"/>
                  </a:cubicBezTo>
                  <a:cubicBezTo>
                    <a:pt x="92" y="381"/>
                    <a:pt x="116" y="365"/>
                    <a:pt x="124" y="339"/>
                  </a:cubicBezTo>
                  <a:cubicBezTo>
                    <a:pt x="140" y="285"/>
                    <a:pt x="151" y="231"/>
                    <a:pt x="155" y="175"/>
                  </a:cubicBezTo>
                  <a:cubicBezTo>
                    <a:pt x="156" y="162"/>
                    <a:pt x="158" y="149"/>
                    <a:pt x="156" y="136"/>
                  </a:cubicBezTo>
                  <a:cubicBezTo>
                    <a:pt x="156" y="124"/>
                    <a:pt x="154" y="110"/>
                    <a:pt x="153" y="98"/>
                  </a:cubicBezTo>
                  <a:cubicBezTo>
                    <a:pt x="150" y="70"/>
                    <a:pt x="148" y="43"/>
                    <a:pt x="139" y="17"/>
                  </a:cubicBezTo>
                  <a:cubicBezTo>
                    <a:pt x="136" y="6"/>
                    <a:pt x="127" y="1"/>
                    <a:pt x="1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0"/>
            <p:cNvSpPr/>
            <p:nvPr/>
          </p:nvSpPr>
          <p:spPr>
            <a:xfrm>
              <a:off x="-2714166" y="3488696"/>
              <a:ext cx="30441" cy="50457"/>
            </a:xfrm>
            <a:custGeom>
              <a:avLst/>
              <a:gdLst/>
              <a:ahLst/>
              <a:cxnLst/>
              <a:rect l="l" t="t" r="r" b="b"/>
              <a:pathLst>
                <a:path w="438" h="726" extrusionOk="0">
                  <a:moveTo>
                    <a:pt x="28" y="0"/>
                  </a:moveTo>
                  <a:cubicBezTo>
                    <a:pt x="12" y="0"/>
                    <a:pt x="0" y="17"/>
                    <a:pt x="8" y="34"/>
                  </a:cubicBezTo>
                  <a:cubicBezTo>
                    <a:pt x="61" y="142"/>
                    <a:pt x="126" y="244"/>
                    <a:pt x="179" y="354"/>
                  </a:cubicBezTo>
                  <a:cubicBezTo>
                    <a:pt x="233" y="467"/>
                    <a:pt x="277" y="585"/>
                    <a:pt x="330" y="700"/>
                  </a:cubicBezTo>
                  <a:cubicBezTo>
                    <a:pt x="338" y="717"/>
                    <a:pt x="358" y="726"/>
                    <a:pt x="376" y="726"/>
                  </a:cubicBezTo>
                  <a:cubicBezTo>
                    <a:pt x="387" y="726"/>
                    <a:pt x="397" y="723"/>
                    <a:pt x="405" y="718"/>
                  </a:cubicBezTo>
                  <a:cubicBezTo>
                    <a:pt x="433" y="703"/>
                    <a:pt x="438" y="671"/>
                    <a:pt x="425" y="644"/>
                  </a:cubicBezTo>
                  <a:cubicBezTo>
                    <a:pt x="371" y="526"/>
                    <a:pt x="323" y="405"/>
                    <a:pt x="269" y="288"/>
                  </a:cubicBezTo>
                  <a:cubicBezTo>
                    <a:pt x="216" y="180"/>
                    <a:pt x="151" y="57"/>
                    <a:pt x="39" y="3"/>
                  </a:cubicBezTo>
                  <a:cubicBezTo>
                    <a:pt x="35" y="1"/>
                    <a:pt x="32" y="0"/>
                    <a:pt x="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0"/>
            <p:cNvSpPr/>
            <p:nvPr/>
          </p:nvSpPr>
          <p:spPr>
            <a:xfrm>
              <a:off x="-2694498" y="3499399"/>
              <a:ext cx="11537" cy="28982"/>
            </a:xfrm>
            <a:custGeom>
              <a:avLst/>
              <a:gdLst/>
              <a:ahLst/>
              <a:cxnLst/>
              <a:rect l="l" t="t" r="r" b="b"/>
              <a:pathLst>
                <a:path w="166" h="417" extrusionOk="0">
                  <a:moveTo>
                    <a:pt x="143" y="0"/>
                  </a:moveTo>
                  <a:cubicBezTo>
                    <a:pt x="142" y="0"/>
                    <a:pt x="141" y="0"/>
                    <a:pt x="140" y="1"/>
                  </a:cubicBezTo>
                  <a:cubicBezTo>
                    <a:pt x="109" y="11"/>
                    <a:pt x="80" y="40"/>
                    <a:pt x="61" y="64"/>
                  </a:cubicBezTo>
                  <a:cubicBezTo>
                    <a:pt x="50" y="77"/>
                    <a:pt x="40" y="90"/>
                    <a:pt x="33" y="103"/>
                  </a:cubicBezTo>
                  <a:cubicBezTo>
                    <a:pt x="24" y="121"/>
                    <a:pt x="20" y="141"/>
                    <a:pt x="17" y="159"/>
                  </a:cubicBezTo>
                  <a:cubicBezTo>
                    <a:pt x="0" y="240"/>
                    <a:pt x="20" y="317"/>
                    <a:pt x="51" y="392"/>
                  </a:cubicBezTo>
                  <a:cubicBezTo>
                    <a:pt x="58" y="408"/>
                    <a:pt x="77" y="416"/>
                    <a:pt x="95" y="416"/>
                  </a:cubicBezTo>
                  <a:cubicBezTo>
                    <a:pt x="101" y="416"/>
                    <a:pt x="108" y="415"/>
                    <a:pt x="113" y="413"/>
                  </a:cubicBezTo>
                  <a:cubicBezTo>
                    <a:pt x="132" y="404"/>
                    <a:pt x="151" y="378"/>
                    <a:pt x="142" y="354"/>
                  </a:cubicBezTo>
                  <a:cubicBezTo>
                    <a:pt x="116" y="293"/>
                    <a:pt x="105" y="240"/>
                    <a:pt x="111" y="174"/>
                  </a:cubicBezTo>
                  <a:cubicBezTo>
                    <a:pt x="111" y="173"/>
                    <a:pt x="111" y="168"/>
                    <a:pt x="111" y="167"/>
                  </a:cubicBezTo>
                  <a:lnTo>
                    <a:pt x="111" y="167"/>
                  </a:lnTo>
                  <a:cubicBezTo>
                    <a:pt x="112" y="165"/>
                    <a:pt x="112" y="162"/>
                    <a:pt x="112" y="162"/>
                  </a:cubicBezTo>
                  <a:cubicBezTo>
                    <a:pt x="114" y="153"/>
                    <a:pt x="116" y="147"/>
                    <a:pt x="117" y="139"/>
                  </a:cubicBezTo>
                  <a:cubicBezTo>
                    <a:pt x="121" y="122"/>
                    <a:pt x="119" y="117"/>
                    <a:pt x="125" y="98"/>
                  </a:cubicBezTo>
                  <a:cubicBezTo>
                    <a:pt x="134" y="71"/>
                    <a:pt x="151" y="49"/>
                    <a:pt x="161" y="23"/>
                  </a:cubicBezTo>
                  <a:cubicBezTo>
                    <a:pt x="166" y="11"/>
                    <a:pt x="154"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0"/>
            <p:cNvSpPr/>
            <p:nvPr/>
          </p:nvSpPr>
          <p:spPr>
            <a:xfrm>
              <a:off x="-2504070" y="3595795"/>
              <a:ext cx="10008" cy="65469"/>
            </a:xfrm>
            <a:custGeom>
              <a:avLst/>
              <a:gdLst/>
              <a:ahLst/>
              <a:cxnLst/>
              <a:rect l="l" t="t" r="r" b="b"/>
              <a:pathLst>
                <a:path w="144" h="942" extrusionOk="0">
                  <a:moveTo>
                    <a:pt x="73" y="1"/>
                  </a:moveTo>
                  <a:cubicBezTo>
                    <a:pt x="63" y="1"/>
                    <a:pt x="52" y="7"/>
                    <a:pt x="49" y="18"/>
                  </a:cubicBezTo>
                  <a:cubicBezTo>
                    <a:pt x="28" y="86"/>
                    <a:pt x="26" y="157"/>
                    <a:pt x="18" y="228"/>
                  </a:cubicBezTo>
                  <a:cubicBezTo>
                    <a:pt x="9" y="299"/>
                    <a:pt x="8" y="370"/>
                    <a:pt x="6" y="441"/>
                  </a:cubicBezTo>
                  <a:cubicBezTo>
                    <a:pt x="1" y="586"/>
                    <a:pt x="4" y="730"/>
                    <a:pt x="3" y="874"/>
                  </a:cubicBezTo>
                  <a:cubicBezTo>
                    <a:pt x="3" y="919"/>
                    <a:pt x="38" y="942"/>
                    <a:pt x="73" y="942"/>
                  </a:cubicBezTo>
                  <a:cubicBezTo>
                    <a:pt x="108" y="942"/>
                    <a:pt x="143" y="919"/>
                    <a:pt x="142" y="874"/>
                  </a:cubicBezTo>
                  <a:cubicBezTo>
                    <a:pt x="141" y="729"/>
                    <a:pt x="143" y="585"/>
                    <a:pt x="138" y="441"/>
                  </a:cubicBezTo>
                  <a:cubicBezTo>
                    <a:pt x="136" y="370"/>
                    <a:pt x="134" y="299"/>
                    <a:pt x="127" y="228"/>
                  </a:cubicBezTo>
                  <a:cubicBezTo>
                    <a:pt x="117" y="157"/>
                    <a:pt x="115" y="85"/>
                    <a:pt x="96" y="18"/>
                  </a:cubicBezTo>
                  <a:cubicBezTo>
                    <a:pt x="93" y="7"/>
                    <a:pt x="83"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0"/>
            <p:cNvSpPr/>
            <p:nvPr/>
          </p:nvSpPr>
          <p:spPr>
            <a:xfrm>
              <a:off x="-2471892" y="3592528"/>
              <a:ext cx="8340" cy="43438"/>
            </a:xfrm>
            <a:custGeom>
              <a:avLst/>
              <a:gdLst/>
              <a:ahLst/>
              <a:cxnLst/>
              <a:rect l="l" t="t" r="r" b="b"/>
              <a:pathLst>
                <a:path w="120" h="625" extrusionOk="0">
                  <a:moveTo>
                    <a:pt x="60" y="0"/>
                  </a:moveTo>
                  <a:cubicBezTo>
                    <a:pt x="51" y="0"/>
                    <a:pt x="42" y="5"/>
                    <a:pt x="39" y="16"/>
                  </a:cubicBezTo>
                  <a:cubicBezTo>
                    <a:pt x="13" y="105"/>
                    <a:pt x="1" y="197"/>
                    <a:pt x="2" y="290"/>
                  </a:cubicBezTo>
                  <a:lnTo>
                    <a:pt x="6" y="571"/>
                  </a:lnTo>
                  <a:cubicBezTo>
                    <a:pt x="5" y="607"/>
                    <a:pt x="32" y="625"/>
                    <a:pt x="59" y="625"/>
                  </a:cubicBezTo>
                  <a:cubicBezTo>
                    <a:pt x="86" y="625"/>
                    <a:pt x="114" y="607"/>
                    <a:pt x="115" y="571"/>
                  </a:cubicBezTo>
                  <a:lnTo>
                    <a:pt x="119" y="290"/>
                  </a:lnTo>
                  <a:cubicBezTo>
                    <a:pt x="120" y="197"/>
                    <a:pt x="106" y="105"/>
                    <a:pt x="81" y="16"/>
                  </a:cubicBezTo>
                  <a:cubicBezTo>
                    <a:pt x="78" y="5"/>
                    <a:pt x="69" y="0"/>
                    <a:pt x="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0"/>
            <p:cNvSpPr/>
            <p:nvPr/>
          </p:nvSpPr>
          <p:spPr>
            <a:xfrm>
              <a:off x="-3722046" y="3867259"/>
              <a:ext cx="5629" cy="5560"/>
            </a:xfrm>
            <a:custGeom>
              <a:avLst/>
              <a:gdLst/>
              <a:ahLst/>
              <a:cxnLst/>
              <a:rect l="l" t="t" r="r" b="b"/>
              <a:pathLst>
                <a:path w="81" h="80" extrusionOk="0">
                  <a:moveTo>
                    <a:pt x="41" y="0"/>
                  </a:moveTo>
                  <a:cubicBezTo>
                    <a:pt x="20" y="0"/>
                    <a:pt x="1" y="17"/>
                    <a:pt x="1" y="40"/>
                  </a:cubicBezTo>
                  <a:cubicBezTo>
                    <a:pt x="3" y="62"/>
                    <a:pt x="19" y="80"/>
                    <a:pt x="41" y="80"/>
                  </a:cubicBezTo>
                  <a:cubicBezTo>
                    <a:pt x="61" y="80"/>
                    <a:pt x="81" y="62"/>
                    <a:pt x="81" y="40"/>
                  </a:cubicBezTo>
                  <a:cubicBezTo>
                    <a:pt x="80" y="18"/>
                    <a:pt x="64"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30"/>
          <p:cNvGrpSpPr/>
          <p:nvPr/>
        </p:nvGrpSpPr>
        <p:grpSpPr>
          <a:xfrm>
            <a:off x="4711122" y="4061291"/>
            <a:ext cx="4522685" cy="1094561"/>
            <a:chOff x="4679925" y="1420525"/>
            <a:chExt cx="1701025" cy="411675"/>
          </a:xfrm>
        </p:grpSpPr>
        <p:sp>
          <p:nvSpPr>
            <p:cNvPr id="1224" name="Google Shape;1224;p30"/>
            <p:cNvSpPr/>
            <p:nvPr/>
          </p:nvSpPr>
          <p:spPr>
            <a:xfrm>
              <a:off x="5747450" y="1433950"/>
              <a:ext cx="144025" cy="44025"/>
            </a:xfrm>
            <a:custGeom>
              <a:avLst/>
              <a:gdLst/>
              <a:ahLst/>
              <a:cxnLst/>
              <a:rect l="l" t="t" r="r" b="b"/>
              <a:pathLst>
                <a:path w="5761" h="1761" extrusionOk="0">
                  <a:moveTo>
                    <a:pt x="1034" y="0"/>
                  </a:moveTo>
                  <a:cubicBezTo>
                    <a:pt x="909" y="0"/>
                    <a:pt x="781" y="15"/>
                    <a:pt x="673" y="74"/>
                  </a:cubicBezTo>
                  <a:cubicBezTo>
                    <a:pt x="565" y="135"/>
                    <a:pt x="486" y="232"/>
                    <a:pt x="409" y="327"/>
                  </a:cubicBezTo>
                  <a:cubicBezTo>
                    <a:pt x="342" y="412"/>
                    <a:pt x="272" y="497"/>
                    <a:pt x="204" y="581"/>
                  </a:cubicBezTo>
                  <a:lnTo>
                    <a:pt x="0" y="1760"/>
                  </a:lnTo>
                  <a:lnTo>
                    <a:pt x="0" y="1760"/>
                  </a:lnTo>
                  <a:lnTo>
                    <a:pt x="5761" y="1647"/>
                  </a:lnTo>
                  <a:cubicBezTo>
                    <a:pt x="5643" y="1379"/>
                    <a:pt x="5431" y="1076"/>
                    <a:pt x="5279" y="826"/>
                  </a:cubicBezTo>
                  <a:cubicBezTo>
                    <a:pt x="5112" y="548"/>
                    <a:pt x="4902" y="264"/>
                    <a:pt x="4592" y="166"/>
                  </a:cubicBezTo>
                  <a:cubicBezTo>
                    <a:pt x="4498" y="136"/>
                    <a:pt x="4399" y="124"/>
                    <a:pt x="4300" y="124"/>
                  </a:cubicBezTo>
                  <a:cubicBezTo>
                    <a:pt x="4280" y="124"/>
                    <a:pt x="4261" y="125"/>
                    <a:pt x="4241" y="126"/>
                  </a:cubicBezTo>
                  <a:cubicBezTo>
                    <a:pt x="3740" y="148"/>
                    <a:pt x="3320" y="420"/>
                    <a:pt x="3068" y="852"/>
                  </a:cubicBezTo>
                  <a:cubicBezTo>
                    <a:pt x="2935" y="704"/>
                    <a:pt x="2765" y="585"/>
                    <a:pt x="2571" y="543"/>
                  </a:cubicBezTo>
                  <a:cubicBezTo>
                    <a:pt x="2513" y="530"/>
                    <a:pt x="2454" y="523"/>
                    <a:pt x="2394" y="523"/>
                  </a:cubicBezTo>
                  <a:cubicBezTo>
                    <a:pt x="2254" y="523"/>
                    <a:pt x="2115" y="563"/>
                    <a:pt x="2013" y="659"/>
                  </a:cubicBezTo>
                  <a:cubicBezTo>
                    <a:pt x="1859" y="412"/>
                    <a:pt x="1686" y="149"/>
                    <a:pt x="1414" y="52"/>
                  </a:cubicBezTo>
                  <a:cubicBezTo>
                    <a:pt x="1313" y="16"/>
                    <a:pt x="1208" y="6"/>
                    <a:pt x="1101" y="2"/>
                  </a:cubicBezTo>
                  <a:cubicBezTo>
                    <a:pt x="1079" y="1"/>
                    <a:pt x="1057" y="0"/>
                    <a:pt x="1034" y="0"/>
                  </a:cubicBezTo>
                  <a:close/>
                </a:path>
              </a:pathLst>
            </a:custGeom>
            <a:solidFill>
              <a:srgbClr val="5D9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0"/>
            <p:cNvSpPr/>
            <p:nvPr/>
          </p:nvSpPr>
          <p:spPr>
            <a:xfrm>
              <a:off x="5578975" y="1438975"/>
              <a:ext cx="206950" cy="73825"/>
            </a:xfrm>
            <a:custGeom>
              <a:avLst/>
              <a:gdLst/>
              <a:ahLst/>
              <a:cxnLst/>
              <a:rect l="l" t="t" r="r" b="b"/>
              <a:pathLst>
                <a:path w="8278" h="2953" extrusionOk="0">
                  <a:moveTo>
                    <a:pt x="5813" y="1"/>
                  </a:moveTo>
                  <a:cubicBezTo>
                    <a:pt x="5499" y="1"/>
                    <a:pt x="5180" y="161"/>
                    <a:pt x="4977" y="408"/>
                  </a:cubicBezTo>
                  <a:cubicBezTo>
                    <a:pt x="4831" y="585"/>
                    <a:pt x="4750" y="819"/>
                    <a:pt x="4595" y="988"/>
                  </a:cubicBezTo>
                  <a:cubicBezTo>
                    <a:pt x="4516" y="916"/>
                    <a:pt x="4413" y="861"/>
                    <a:pt x="4308" y="861"/>
                  </a:cubicBezTo>
                  <a:cubicBezTo>
                    <a:pt x="4289" y="861"/>
                    <a:pt x="4269" y="862"/>
                    <a:pt x="4250" y="866"/>
                  </a:cubicBezTo>
                  <a:cubicBezTo>
                    <a:pt x="4126" y="892"/>
                    <a:pt x="4026" y="1026"/>
                    <a:pt x="4078" y="1142"/>
                  </a:cubicBezTo>
                  <a:cubicBezTo>
                    <a:pt x="4026" y="1130"/>
                    <a:pt x="3972" y="1124"/>
                    <a:pt x="3918" y="1124"/>
                  </a:cubicBezTo>
                  <a:cubicBezTo>
                    <a:pt x="3788" y="1124"/>
                    <a:pt x="3657" y="1160"/>
                    <a:pt x="3552" y="1236"/>
                  </a:cubicBezTo>
                  <a:cubicBezTo>
                    <a:pt x="3403" y="1344"/>
                    <a:pt x="3322" y="1533"/>
                    <a:pt x="3357" y="1713"/>
                  </a:cubicBezTo>
                  <a:cubicBezTo>
                    <a:pt x="3117" y="1421"/>
                    <a:pt x="2836" y="1164"/>
                    <a:pt x="2523" y="952"/>
                  </a:cubicBezTo>
                  <a:cubicBezTo>
                    <a:pt x="2376" y="851"/>
                    <a:pt x="2206" y="757"/>
                    <a:pt x="2031" y="757"/>
                  </a:cubicBezTo>
                  <a:cubicBezTo>
                    <a:pt x="2004" y="757"/>
                    <a:pt x="1976" y="759"/>
                    <a:pt x="1948" y="764"/>
                  </a:cubicBezTo>
                  <a:cubicBezTo>
                    <a:pt x="1766" y="798"/>
                    <a:pt x="1624" y="938"/>
                    <a:pt x="1519" y="1091"/>
                  </a:cubicBezTo>
                  <a:cubicBezTo>
                    <a:pt x="1349" y="1337"/>
                    <a:pt x="1255" y="1614"/>
                    <a:pt x="1234" y="1912"/>
                  </a:cubicBezTo>
                  <a:cubicBezTo>
                    <a:pt x="1151" y="1826"/>
                    <a:pt x="1070" y="1742"/>
                    <a:pt x="988" y="1657"/>
                  </a:cubicBezTo>
                  <a:cubicBezTo>
                    <a:pt x="884" y="1550"/>
                    <a:pt x="760" y="1435"/>
                    <a:pt x="614" y="1435"/>
                  </a:cubicBezTo>
                  <a:cubicBezTo>
                    <a:pt x="604" y="1435"/>
                    <a:pt x="594" y="1435"/>
                    <a:pt x="584" y="1436"/>
                  </a:cubicBezTo>
                  <a:cubicBezTo>
                    <a:pt x="437" y="1454"/>
                    <a:pt x="334" y="1587"/>
                    <a:pt x="263" y="1715"/>
                  </a:cubicBezTo>
                  <a:cubicBezTo>
                    <a:pt x="62" y="2079"/>
                    <a:pt x="1" y="2540"/>
                    <a:pt x="51" y="2952"/>
                  </a:cubicBezTo>
                  <a:lnTo>
                    <a:pt x="8278" y="1590"/>
                  </a:lnTo>
                  <a:cubicBezTo>
                    <a:pt x="8246" y="1433"/>
                    <a:pt x="8138" y="1235"/>
                    <a:pt x="8047" y="1102"/>
                  </a:cubicBezTo>
                  <a:cubicBezTo>
                    <a:pt x="7923" y="919"/>
                    <a:pt x="7706" y="803"/>
                    <a:pt x="7485" y="803"/>
                  </a:cubicBezTo>
                  <a:cubicBezTo>
                    <a:pt x="7483" y="803"/>
                    <a:pt x="7481" y="803"/>
                    <a:pt x="7479" y="803"/>
                  </a:cubicBezTo>
                  <a:cubicBezTo>
                    <a:pt x="7257" y="804"/>
                    <a:pt x="7022" y="922"/>
                    <a:pt x="6909" y="1113"/>
                  </a:cubicBezTo>
                  <a:cubicBezTo>
                    <a:pt x="6750" y="698"/>
                    <a:pt x="6553" y="242"/>
                    <a:pt x="6144" y="67"/>
                  </a:cubicBezTo>
                  <a:cubicBezTo>
                    <a:pt x="6038" y="22"/>
                    <a:pt x="5926" y="1"/>
                    <a:pt x="5813" y="1"/>
                  </a:cubicBezTo>
                  <a:close/>
                </a:path>
              </a:pathLst>
            </a:custGeom>
            <a:solidFill>
              <a:srgbClr val="74A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0"/>
            <p:cNvSpPr/>
            <p:nvPr/>
          </p:nvSpPr>
          <p:spPr>
            <a:xfrm>
              <a:off x="5911325" y="1420525"/>
              <a:ext cx="258075" cy="36950"/>
            </a:xfrm>
            <a:custGeom>
              <a:avLst/>
              <a:gdLst/>
              <a:ahLst/>
              <a:cxnLst/>
              <a:rect l="l" t="t" r="r" b="b"/>
              <a:pathLst>
                <a:path w="10323" h="1478" extrusionOk="0">
                  <a:moveTo>
                    <a:pt x="3837" y="0"/>
                  </a:moveTo>
                  <a:cubicBezTo>
                    <a:pt x="3623" y="0"/>
                    <a:pt x="3408" y="30"/>
                    <a:pt x="3211" y="109"/>
                  </a:cubicBezTo>
                  <a:cubicBezTo>
                    <a:pt x="2988" y="199"/>
                    <a:pt x="2754" y="380"/>
                    <a:pt x="2637" y="590"/>
                  </a:cubicBezTo>
                  <a:cubicBezTo>
                    <a:pt x="2471" y="484"/>
                    <a:pt x="2283" y="406"/>
                    <a:pt x="2088" y="406"/>
                  </a:cubicBezTo>
                  <a:cubicBezTo>
                    <a:pt x="2086" y="406"/>
                    <a:pt x="2085" y="406"/>
                    <a:pt x="2084" y="406"/>
                  </a:cubicBezTo>
                  <a:cubicBezTo>
                    <a:pt x="1888" y="406"/>
                    <a:pt x="1685" y="503"/>
                    <a:pt x="1582" y="671"/>
                  </a:cubicBezTo>
                  <a:cubicBezTo>
                    <a:pt x="1461" y="576"/>
                    <a:pt x="1338" y="479"/>
                    <a:pt x="1192" y="434"/>
                  </a:cubicBezTo>
                  <a:cubicBezTo>
                    <a:pt x="1127" y="413"/>
                    <a:pt x="1060" y="404"/>
                    <a:pt x="993" y="404"/>
                  </a:cubicBezTo>
                  <a:cubicBezTo>
                    <a:pt x="770" y="404"/>
                    <a:pt x="545" y="511"/>
                    <a:pt x="389" y="675"/>
                  </a:cubicBezTo>
                  <a:cubicBezTo>
                    <a:pt x="184" y="887"/>
                    <a:pt x="49" y="1187"/>
                    <a:pt x="0" y="1477"/>
                  </a:cubicBezTo>
                  <a:lnTo>
                    <a:pt x="10322" y="1477"/>
                  </a:lnTo>
                  <a:cubicBezTo>
                    <a:pt x="10164" y="1219"/>
                    <a:pt x="10054" y="913"/>
                    <a:pt x="9822" y="716"/>
                  </a:cubicBezTo>
                  <a:cubicBezTo>
                    <a:pt x="9631" y="552"/>
                    <a:pt x="9384" y="438"/>
                    <a:pt x="9135" y="438"/>
                  </a:cubicBezTo>
                  <a:cubicBezTo>
                    <a:pt x="9084" y="438"/>
                    <a:pt x="9033" y="442"/>
                    <a:pt x="8982" y="453"/>
                  </a:cubicBezTo>
                  <a:cubicBezTo>
                    <a:pt x="8887" y="472"/>
                    <a:pt x="8796" y="509"/>
                    <a:pt x="8700" y="509"/>
                  </a:cubicBezTo>
                  <a:cubicBezTo>
                    <a:pt x="8698" y="509"/>
                    <a:pt x="8695" y="509"/>
                    <a:pt x="8693" y="509"/>
                  </a:cubicBezTo>
                  <a:cubicBezTo>
                    <a:pt x="8593" y="507"/>
                    <a:pt x="8501" y="466"/>
                    <a:pt x="8408" y="434"/>
                  </a:cubicBezTo>
                  <a:cubicBezTo>
                    <a:pt x="8237" y="375"/>
                    <a:pt x="8057" y="346"/>
                    <a:pt x="7877" y="346"/>
                  </a:cubicBezTo>
                  <a:cubicBezTo>
                    <a:pt x="7399" y="346"/>
                    <a:pt x="6919" y="547"/>
                    <a:pt x="6602" y="907"/>
                  </a:cubicBezTo>
                  <a:lnTo>
                    <a:pt x="6544" y="907"/>
                  </a:lnTo>
                  <a:cubicBezTo>
                    <a:pt x="6445" y="834"/>
                    <a:pt x="6321" y="815"/>
                    <a:pt x="6198" y="815"/>
                  </a:cubicBezTo>
                  <a:cubicBezTo>
                    <a:pt x="6167" y="815"/>
                    <a:pt x="6136" y="817"/>
                    <a:pt x="6106" y="818"/>
                  </a:cubicBezTo>
                  <a:cubicBezTo>
                    <a:pt x="6011" y="824"/>
                    <a:pt x="5916" y="834"/>
                    <a:pt x="5828" y="872"/>
                  </a:cubicBezTo>
                  <a:cubicBezTo>
                    <a:pt x="5741" y="911"/>
                    <a:pt x="5655" y="970"/>
                    <a:pt x="5623" y="1060"/>
                  </a:cubicBezTo>
                  <a:cubicBezTo>
                    <a:pt x="5481" y="736"/>
                    <a:pt x="5229" y="467"/>
                    <a:pt x="4925" y="288"/>
                  </a:cubicBezTo>
                  <a:cubicBezTo>
                    <a:pt x="4621" y="108"/>
                    <a:pt x="4271" y="16"/>
                    <a:pt x="3918" y="2"/>
                  </a:cubicBezTo>
                  <a:cubicBezTo>
                    <a:pt x="3891" y="1"/>
                    <a:pt x="3864" y="0"/>
                    <a:pt x="38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0"/>
            <p:cNvSpPr/>
            <p:nvPr/>
          </p:nvSpPr>
          <p:spPr>
            <a:xfrm>
              <a:off x="4679925" y="1447975"/>
              <a:ext cx="1701025" cy="384225"/>
            </a:xfrm>
            <a:custGeom>
              <a:avLst/>
              <a:gdLst/>
              <a:ahLst/>
              <a:cxnLst/>
              <a:rect l="l" t="t" r="r" b="b"/>
              <a:pathLst>
                <a:path w="68041" h="15369" extrusionOk="0">
                  <a:moveTo>
                    <a:pt x="52653" y="0"/>
                  </a:moveTo>
                  <a:cubicBezTo>
                    <a:pt x="37410" y="0"/>
                    <a:pt x="21711" y="5560"/>
                    <a:pt x="5330" y="12488"/>
                  </a:cubicBezTo>
                  <a:cubicBezTo>
                    <a:pt x="4166" y="12982"/>
                    <a:pt x="99" y="15312"/>
                    <a:pt x="2" y="15368"/>
                  </a:cubicBezTo>
                  <a:lnTo>
                    <a:pt x="68041" y="15368"/>
                  </a:lnTo>
                  <a:lnTo>
                    <a:pt x="68041" y="2090"/>
                  </a:lnTo>
                  <a:cubicBezTo>
                    <a:pt x="62958" y="642"/>
                    <a:pt x="57832" y="0"/>
                    <a:pt x="52653" y="0"/>
                  </a:cubicBezTo>
                  <a:close/>
                  <a:moveTo>
                    <a:pt x="0" y="15368"/>
                  </a:moveTo>
                  <a:lnTo>
                    <a:pt x="0" y="15369"/>
                  </a:lnTo>
                  <a:cubicBezTo>
                    <a:pt x="0" y="15369"/>
                    <a:pt x="1" y="15368"/>
                    <a:pt x="2" y="1536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0"/>
            <p:cNvSpPr/>
            <p:nvPr/>
          </p:nvSpPr>
          <p:spPr>
            <a:xfrm>
              <a:off x="5125825" y="1728225"/>
              <a:ext cx="1255125" cy="103975"/>
            </a:xfrm>
            <a:custGeom>
              <a:avLst/>
              <a:gdLst/>
              <a:ahLst/>
              <a:cxnLst/>
              <a:rect l="l" t="t" r="r" b="b"/>
              <a:pathLst>
                <a:path w="50205" h="4159" extrusionOk="0">
                  <a:moveTo>
                    <a:pt x="50205" y="1"/>
                  </a:moveTo>
                  <a:cubicBezTo>
                    <a:pt x="26450" y="292"/>
                    <a:pt x="0" y="4159"/>
                    <a:pt x="0" y="4159"/>
                  </a:cubicBezTo>
                  <a:lnTo>
                    <a:pt x="50205" y="4159"/>
                  </a:lnTo>
                  <a:lnTo>
                    <a:pt x="50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0"/>
            <p:cNvSpPr/>
            <p:nvPr/>
          </p:nvSpPr>
          <p:spPr>
            <a:xfrm>
              <a:off x="5184500" y="1505250"/>
              <a:ext cx="279350" cy="121175"/>
            </a:xfrm>
            <a:custGeom>
              <a:avLst/>
              <a:gdLst/>
              <a:ahLst/>
              <a:cxnLst/>
              <a:rect l="l" t="t" r="r" b="b"/>
              <a:pathLst>
                <a:path w="11174" h="4847" extrusionOk="0">
                  <a:moveTo>
                    <a:pt x="7663" y="0"/>
                  </a:moveTo>
                  <a:cubicBezTo>
                    <a:pt x="7605" y="0"/>
                    <a:pt x="7546" y="8"/>
                    <a:pt x="7489" y="23"/>
                  </a:cubicBezTo>
                  <a:cubicBezTo>
                    <a:pt x="7211" y="99"/>
                    <a:pt x="7024" y="353"/>
                    <a:pt x="6880" y="602"/>
                  </a:cubicBezTo>
                  <a:cubicBezTo>
                    <a:pt x="6617" y="1055"/>
                    <a:pt x="6418" y="1547"/>
                    <a:pt x="6291" y="2057"/>
                  </a:cubicBezTo>
                  <a:cubicBezTo>
                    <a:pt x="6227" y="1809"/>
                    <a:pt x="6013" y="1622"/>
                    <a:pt x="5762" y="1576"/>
                  </a:cubicBezTo>
                  <a:cubicBezTo>
                    <a:pt x="5716" y="1567"/>
                    <a:pt x="5669" y="1563"/>
                    <a:pt x="5622" y="1563"/>
                  </a:cubicBezTo>
                  <a:cubicBezTo>
                    <a:pt x="5416" y="1563"/>
                    <a:pt x="5211" y="1643"/>
                    <a:pt x="5048" y="1772"/>
                  </a:cubicBezTo>
                  <a:cubicBezTo>
                    <a:pt x="5043" y="1622"/>
                    <a:pt x="4892" y="1521"/>
                    <a:pt x="4741" y="1521"/>
                  </a:cubicBezTo>
                  <a:cubicBezTo>
                    <a:pt x="4716" y="1521"/>
                    <a:pt x="4690" y="1524"/>
                    <a:pt x="4665" y="1530"/>
                  </a:cubicBezTo>
                  <a:cubicBezTo>
                    <a:pt x="4495" y="1571"/>
                    <a:pt x="4372" y="1725"/>
                    <a:pt x="4307" y="1887"/>
                  </a:cubicBezTo>
                  <a:cubicBezTo>
                    <a:pt x="4013" y="1768"/>
                    <a:pt x="3770" y="1524"/>
                    <a:pt x="3482" y="1388"/>
                  </a:cubicBezTo>
                  <a:cubicBezTo>
                    <a:pt x="3276" y="1293"/>
                    <a:pt x="3045" y="1243"/>
                    <a:pt x="2816" y="1243"/>
                  </a:cubicBezTo>
                  <a:cubicBezTo>
                    <a:pt x="2438" y="1243"/>
                    <a:pt x="2064" y="1378"/>
                    <a:pt x="1816" y="1662"/>
                  </a:cubicBezTo>
                  <a:cubicBezTo>
                    <a:pt x="1411" y="2126"/>
                    <a:pt x="1435" y="2815"/>
                    <a:pt x="1483" y="3431"/>
                  </a:cubicBezTo>
                  <a:cubicBezTo>
                    <a:pt x="1343" y="3336"/>
                    <a:pt x="1171" y="3291"/>
                    <a:pt x="998" y="3291"/>
                  </a:cubicBezTo>
                  <a:cubicBezTo>
                    <a:pt x="854" y="3291"/>
                    <a:pt x="709" y="3322"/>
                    <a:pt x="582" y="3382"/>
                  </a:cubicBezTo>
                  <a:cubicBezTo>
                    <a:pt x="304" y="3513"/>
                    <a:pt x="99" y="3792"/>
                    <a:pt x="53" y="4097"/>
                  </a:cubicBezTo>
                  <a:cubicBezTo>
                    <a:pt x="17" y="4317"/>
                    <a:pt x="0" y="4630"/>
                    <a:pt x="54" y="4846"/>
                  </a:cubicBezTo>
                  <a:lnTo>
                    <a:pt x="11173" y="1629"/>
                  </a:lnTo>
                  <a:cubicBezTo>
                    <a:pt x="10989" y="1084"/>
                    <a:pt x="10636" y="543"/>
                    <a:pt x="10168" y="208"/>
                  </a:cubicBezTo>
                  <a:cubicBezTo>
                    <a:pt x="10038" y="115"/>
                    <a:pt x="9882" y="30"/>
                    <a:pt x="9727" y="30"/>
                  </a:cubicBezTo>
                  <a:cubicBezTo>
                    <a:pt x="9684" y="30"/>
                    <a:pt x="9642" y="37"/>
                    <a:pt x="9600" y="51"/>
                  </a:cubicBezTo>
                  <a:cubicBezTo>
                    <a:pt x="9391" y="123"/>
                    <a:pt x="9297" y="360"/>
                    <a:pt x="9226" y="569"/>
                  </a:cubicBezTo>
                  <a:cubicBezTo>
                    <a:pt x="9175" y="724"/>
                    <a:pt x="9123" y="879"/>
                    <a:pt x="9071" y="1034"/>
                  </a:cubicBezTo>
                  <a:cubicBezTo>
                    <a:pt x="8865" y="673"/>
                    <a:pt x="8583" y="383"/>
                    <a:pt x="8222" y="176"/>
                  </a:cubicBezTo>
                  <a:cubicBezTo>
                    <a:pt x="8052" y="78"/>
                    <a:pt x="7857" y="0"/>
                    <a:pt x="7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0"/>
            <p:cNvSpPr/>
            <p:nvPr/>
          </p:nvSpPr>
          <p:spPr>
            <a:xfrm>
              <a:off x="5075300" y="1687400"/>
              <a:ext cx="3350" cy="19200"/>
            </a:xfrm>
            <a:custGeom>
              <a:avLst/>
              <a:gdLst/>
              <a:ahLst/>
              <a:cxnLst/>
              <a:rect l="l" t="t" r="r" b="b"/>
              <a:pathLst>
                <a:path w="134" h="768" extrusionOk="0">
                  <a:moveTo>
                    <a:pt x="114" y="0"/>
                  </a:moveTo>
                  <a:cubicBezTo>
                    <a:pt x="109" y="0"/>
                    <a:pt x="105" y="2"/>
                    <a:pt x="101" y="5"/>
                  </a:cubicBezTo>
                  <a:cubicBezTo>
                    <a:pt x="65" y="40"/>
                    <a:pt x="46" y="100"/>
                    <a:pt x="31" y="146"/>
                  </a:cubicBezTo>
                  <a:cubicBezTo>
                    <a:pt x="14" y="204"/>
                    <a:pt x="10" y="270"/>
                    <a:pt x="8" y="331"/>
                  </a:cubicBezTo>
                  <a:cubicBezTo>
                    <a:pt x="0" y="461"/>
                    <a:pt x="11" y="590"/>
                    <a:pt x="13" y="720"/>
                  </a:cubicBezTo>
                  <a:cubicBezTo>
                    <a:pt x="14" y="751"/>
                    <a:pt x="39" y="767"/>
                    <a:pt x="65" y="767"/>
                  </a:cubicBezTo>
                  <a:cubicBezTo>
                    <a:pt x="91" y="767"/>
                    <a:pt x="116" y="751"/>
                    <a:pt x="116" y="718"/>
                  </a:cubicBezTo>
                  <a:cubicBezTo>
                    <a:pt x="117" y="595"/>
                    <a:pt x="113" y="471"/>
                    <a:pt x="115" y="348"/>
                  </a:cubicBezTo>
                  <a:cubicBezTo>
                    <a:pt x="115" y="289"/>
                    <a:pt x="118" y="231"/>
                    <a:pt x="121" y="173"/>
                  </a:cubicBezTo>
                  <a:cubicBezTo>
                    <a:pt x="123" y="122"/>
                    <a:pt x="134" y="69"/>
                    <a:pt x="133" y="19"/>
                  </a:cubicBezTo>
                  <a:cubicBezTo>
                    <a:pt x="133" y="8"/>
                    <a:pt x="123" y="0"/>
                    <a:pt x="1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0"/>
            <p:cNvSpPr/>
            <p:nvPr/>
          </p:nvSpPr>
          <p:spPr>
            <a:xfrm>
              <a:off x="5084350" y="1683400"/>
              <a:ext cx="10975" cy="19375"/>
            </a:xfrm>
            <a:custGeom>
              <a:avLst/>
              <a:gdLst/>
              <a:ahLst/>
              <a:cxnLst/>
              <a:rect l="l" t="t" r="r" b="b"/>
              <a:pathLst>
                <a:path w="439" h="775" extrusionOk="0">
                  <a:moveTo>
                    <a:pt x="402" y="0"/>
                  </a:moveTo>
                  <a:cubicBezTo>
                    <a:pt x="395" y="0"/>
                    <a:pt x="388" y="3"/>
                    <a:pt x="382" y="9"/>
                  </a:cubicBezTo>
                  <a:cubicBezTo>
                    <a:pt x="278" y="92"/>
                    <a:pt x="209" y="217"/>
                    <a:pt x="149" y="335"/>
                  </a:cubicBezTo>
                  <a:cubicBezTo>
                    <a:pt x="87" y="457"/>
                    <a:pt x="37" y="585"/>
                    <a:pt x="7" y="717"/>
                  </a:cubicBezTo>
                  <a:cubicBezTo>
                    <a:pt x="0" y="752"/>
                    <a:pt x="30" y="775"/>
                    <a:pt x="57" y="775"/>
                  </a:cubicBezTo>
                  <a:cubicBezTo>
                    <a:pt x="76" y="775"/>
                    <a:pt x="93" y="765"/>
                    <a:pt x="99" y="741"/>
                  </a:cubicBezTo>
                  <a:cubicBezTo>
                    <a:pt x="128" y="614"/>
                    <a:pt x="174" y="492"/>
                    <a:pt x="235" y="378"/>
                  </a:cubicBezTo>
                  <a:cubicBezTo>
                    <a:pt x="293" y="263"/>
                    <a:pt x="374" y="160"/>
                    <a:pt x="428" y="45"/>
                  </a:cubicBezTo>
                  <a:cubicBezTo>
                    <a:pt x="438" y="22"/>
                    <a:pt x="422" y="0"/>
                    <a:pt x="4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0"/>
            <p:cNvSpPr/>
            <p:nvPr/>
          </p:nvSpPr>
          <p:spPr>
            <a:xfrm>
              <a:off x="5598225" y="1559200"/>
              <a:ext cx="7675" cy="31525"/>
            </a:xfrm>
            <a:custGeom>
              <a:avLst/>
              <a:gdLst/>
              <a:ahLst/>
              <a:cxnLst/>
              <a:rect l="l" t="t" r="r" b="b"/>
              <a:pathLst>
                <a:path w="307" h="1261" extrusionOk="0">
                  <a:moveTo>
                    <a:pt x="62" y="1"/>
                  </a:moveTo>
                  <a:cubicBezTo>
                    <a:pt x="37" y="1"/>
                    <a:pt x="14" y="14"/>
                    <a:pt x="5" y="49"/>
                  </a:cubicBezTo>
                  <a:cubicBezTo>
                    <a:pt x="0" y="67"/>
                    <a:pt x="14" y="80"/>
                    <a:pt x="29" y="80"/>
                  </a:cubicBezTo>
                  <a:cubicBezTo>
                    <a:pt x="30" y="80"/>
                    <a:pt x="32" y="80"/>
                    <a:pt x="33" y="80"/>
                  </a:cubicBezTo>
                  <a:lnTo>
                    <a:pt x="33" y="80"/>
                  </a:lnTo>
                  <a:cubicBezTo>
                    <a:pt x="41" y="128"/>
                    <a:pt x="71" y="184"/>
                    <a:pt x="83" y="223"/>
                  </a:cubicBezTo>
                  <a:cubicBezTo>
                    <a:pt x="105" y="301"/>
                    <a:pt x="124" y="380"/>
                    <a:pt x="139" y="459"/>
                  </a:cubicBezTo>
                  <a:cubicBezTo>
                    <a:pt x="189" y="701"/>
                    <a:pt x="181" y="950"/>
                    <a:pt x="125" y="1191"/>
                  </a:cubicBezTo>
                  <a:cubicBezTo>
                    <a:pt x="114" y="1232"/>
                    <a:pt x="149" y="1260"/>
                    <a:pt x="183" y="1260"/>
                  </a:cubicBezTo>
                  <a:cubicBezTo>
                    <a:pt x="205" y="1260"/>
                    <a:pt x="226" y="1248"/>
                    <a:pt x="233" y="1221"/>
                  </a:cubicBezTo>
                  <a:cubicBezTo>
                    <a:pt x="307" y="921"/>
                    <a:pt x="303" y="623"/>
                    <a:pt x="236" y="325"/>
                  </a:cubicBezTo>
                  <a:cubicBezTo>
                    <a:pt x="216" y="234"/>
                    <a:pt x="197" y="122"/>
                    <a:pt x="142" y="44"/>
                  </a:cubicBezTo>
                  <a:cubicBezTo>
                    <a:pt x="125" y="19"/>
                    <a:pt x="92" y="1"/>
                    <a:pt x="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0"/>
            <p:cNvSpPr/>
            <p:nvPr/>
          </p:nvSpPr>
          <p:spPr>
            <a:xfrm>
              <a:off x="5621125" y="1569850"/>
              <a:ext cx="3100" cy="18425"/>
            </a:xfrm>
            <a:custGeom>
              <a:avLst/>
              <a:gdLst/>
              <a:ahLst/>
              <a:cxnLst/>
              <a:rect l="l" t="t" r="r" b="b"/>
              <a:pathLst>
                <a:path w="124" h="737" extrusionOk="0">
                  <a:moveTo>
                    <a:pt x="62" y="1"/>
                  </a:moveTo>
                  <a:cubicBezTo>
                    <a:pt x="53" y="1"/>
                    <a:pt x="44" y="5"/>
                    <a:pt x="37" y="14"/>
                  </a:cubicBezTo>
                  <a:cubicBezTo>
                    <a:pt x="3" y="59"/>
                    <a:pt x="7" y="115"/>
                    <a:pt x="5" y="169"/>
                  </a:cubicBezTo>
                  <a:cubicBezTo>
                    <a:pt x="1" y="227"/>
                    <a:pt x="1" y="283"/>
                    <a:pt x="1" y="341"/>
                  </a:cubicBezTo>
                  <a:cubicBezTo>
                    <a:pt x="1" y="453"/>
                    <a:pt x="2" y="566"/>
                    <a:pt x="2" y="679"/>
                  </a:cubicBezTo>
                  <a:cubicBezTo>
                    <a:pt x="2" y="717"/>
                    <a:pt x="32" y="736"/>
                    <a:pt x="62" y="736"/>
                  </a:cubicBezTo>
                  <a:cubicBezTo>
                    <a:pt x="92" y="736"/>
                    <a:pt x="122" y="717"/>
                    <a:pt x="122" y="679"/>
                  </a:cubicBezTo>
                  <a:cubicBezTo>
                    <a:pt x="122" y="566"/>
                    <a:pt x="123" y="453"/>
                    <a:pt x="123" y="341"/>
                  </a:cubicBezTo>
                  <a:cubicBezTo>
                    <a:pt x="123" y="285"/>
                    <a:pt x="124" y="231"/>
                    <a:pt x="120" y="176"/>
                  </a:cubicBezTo>
                  <a:cubicBezTo>
                    <a:pt x="117" y="120"/>
                    <a:pt x="122" y="62"/>
                    <a:pt x="87" y="14"/>
                  </a:cubicBezTo>
                  <a:cubicBezTo>
                    <a:pt x="80" y="5"/>
                    <a:pt x="71" y="1"/>
                    <a:pt x="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0"/>
            <p:cNvSpPr/>
            <p:nvPr/>
          </p:nvSpPr>
          <p:spPr>
            <a:xfrm>
              <a:off x="5626950" y="1568525"/>
              <a:ext cx="9175" cy="20000"/>
            </a:xfrm>
            <a:custGeom>
              <a:avLst/>
              <a:gdLst/>
              <a:ahLst/>
              <a:cxnLst/>
              <a:rect l="l" t="t" r="r" b="b"/>
              <a:pathLst>
                <a:path w="367" h="800" extrusionOk="0">
                  <a:moveTo>
                    <a:pt x="329" y="1"/>
                  </a:moveTo>
                  <a:cubicBezTo>
                    <a:pt x="322" y="1"/>
                    <a:pt x="314" y="3"/>
                    <a:pt x="307" y="8"/>
                  </a:cubicBezTo>
                  <a:cubicBezTo>
                    <a:pt x="204" y="90"/>
                    <a:pt x="150" y="210"/>
                    <a:pt x="109" y="333"/>
                  </a:cubicBezTo>
                  <a:cubicBezTo>
                    <a:pt x="68" y="456"/>
                    <a:pt x="43" y="586"/>
                    <a:pt x="13" y="711"/>
                  </a:cubicBezTo>
                  <a:cubicBezTo>
                    <a:pt x="0" y="765"/>
                    <a:pt x="44" y="799"/>
                    <a:pt x="85" y="799"/>
                  </a:cubicBezTo>
                  <a:cubicBezTo>
                    <a:pt x="112" y="799"/>
                    <a:pt x="138" y="784"/>
                    <a:pt x="146" y="750"/>
                  </a:cubicBezTo>
                  <a:cubicBezTo>
                    <a:pt x="174" y="628"/>
                    <a:pt x="198" y="506"/>
                    <a:pt x="232" y="386"/>
                  </a:cubicBezTo>
                  <a:cubicBezTo>
                    <a:pt x="265" y="270"/>
                    <a:pt x="309" y="158"/>
                    <a:pt x="356" y="46"/>
                  </a:cubicBezTo>
                  <a:cubicBezTo>
                    <a:pt x="367" y="22"/>
                    <a:pt x="350" y="1"/>
                    <a:pt x="3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0"/>
            <p:cNvSpPr/>
            <p:nvPr/>
          </p:nvSpPr>
          <p:spPr>
            <a:xfrm>
              <a:off x="5983125" y="1512600"/>
              <a:ext cx="9975" cy="25750"/>
            </a:xfrm>
            <a:custGeom>
              <a:avLst/>
              <a:gdLst/>
              <a:ahLst/>
              <a:cxnLst/>
              <a:rect l="l" t="t" r="r" b="b"/>
              <a:pathLst>
                <a:path w="399" h="1030" extrusionOk="0">
                  <a:moveTo>
                    <a:pt x="27" y="0"/>
                  </a:moveTo>
                  <a:cubicBezTo>
                    <a:pt x="14" y="0"/>
                    <a:pt x="0" y="13"/>
                    <a:pt x="11" y="28"/>
                  </a:cubicBezTo>
                  <a:cubicBezTo>
                    <a:pt x="105" y="169"/>
                    <a:pt x="146" y="320"/>
                    <a:pt x="180" y="485"/>
                  </a:cubicBezTo>
                  <a:cubicBezTo>
                    <a:pt x="215" y="651"/>
                    <a:pt x="237" y="818"/>
                    <a:pt x="267" y="985"/>
                  </a:cubicBezTo>
                  <a:cubicBezTo>
                    <a:pt x="273" y="1016"/>
                    <a:pt x="296" y="1030"/>
                    <a:pt x="321" y="1030"/>
                  </a:cubicBezTo>
                  <a:cubicBezTo>
                    <a:pt x="358" y="1030"/>
                    <a:pt x="398" y="999"/>
                    <a:pt x="389" y="951"/>
                  </a:cubicBezTo>
                  <a:cubicBezTo>
                    <a:pt x="358" y="779"/>
                    <a:pt x="341" y="600"/>
                    <a:pt x="289" y="432"/>
                  </a:cubicBezTo>
                  <a:cubicBezTo>
                    <a:pt x="242" y="280"/>
                    <a:pt x="171" y="107"/>
                    <a:pt x="41" y="5"/>
                  </a:cubicBezTo>
                  <a:cubicBezTo>
                    <a:pt x="37" y="2"/>
                    <a:pt x="32" y="0"/>
                    <a:pt x="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0"/>
            <p:cNvSpPr/>
            <p:nvPr/>
          </p:nvSpPr>
          <p:spPr>
            <a:xfrm>
              <a:off x="6002525" y="1521350"/>
              <a:ext cx="4300" cy="21600"/>
            </a:xfrm>
            <a:custGeom>
              <a:avLst/>
              <a:gdLst/>
              <a:ahLst/>
              <a:cxnLst/>
              <a:rect l="l" t="t" r="r" b="b"/>
              <a:pathLst>
                <a:path w="172" h="864" extrusionOk="0">
                  <a:moveTo>
                    <a:pt x="152" y="1"/>
                  </a:moveTo>
                  <a:cubicBezTo>
                    <a:pt x="148" y="1"/>
                    <a:pt x="144" y="2"/>
                    <a:pt x="141" y="5"/>
                  </a:cubicBezTo>
                  <a:cubicBezTo>
                    <a:pt x="36" y="106"/>
                    <a:pt x="9" y="255"/>
                    <a:pt x="5" y="394"/>
                  </a:cubicBezTo>
                  <a:cubicBezTo>
                    <a:pt x="1" y="541"/>
                    <a:pt x="26" y="687"/>
                    <a:pt x="59" y="830"/>
                  </a:cubicBezTo>
                  <a:cubicBezTo>
                    <a:pt x="64" y="853"/>
                    <a:pt x="80" y="863"/>
                    <a:pt x="98" y="863"/>
                  </a:cubicBezTo>
                  <a:cubicBezTo>
                    <a:pt x="125" y="863"/>
                    <a:pt x="155" y="841"/>
                    <a:pt x="147" y="805"/>
                  </a:cubicBezTo>
                  <a:cubicBezTo>
                    <a:pt x="117" y="675"/>
                    <a:pt x="95" y="541"/>
                    <a:pt x="97" y="406"/>
                  </a:cubicBezTo>
                  <a:cubicBezTo>
                    <a:pt x="100" y="273"/>
                    <a:pt x="138" y="149"/>
                    <a:pt x="169" y="22"/>
                  </a:cubicBezTo>
                  <a:cubicBezTo>
                    <a:pt x="172" y="10"/>
                    <a:pt x="162" y="1"/>
                    <a:pt x="1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0"/>
            <p:cNvSpPr/>
            <p:nvPr/>
          </p:nvSpPr>
          <p:spPr>
            <a:xfrm>
              <a:off x="6016075" y="1517600"/>
              <a:ext cx="10825" cy="19250"/>
            </a:xfrm>
            <a:custGeom>
              <a:avLst/>
              <a:gdLst/>
              <a:ahLst/>
              <a:cxnLst/>
              <a:rect l="l" t="t" r="r" b="b"/>
              <a:pathLst>
                <a:path w="433" h="770" extrusionOk="0">
                  <a:moveTo>
                    <a:pt x="411" y="1"/>
                  </a:moveTo>
                  <a:cubicBezTo>
                    <a:pt x="407" y="1"/>
                    <a:pt x="403" y="2"/>
                    <a:pt x="399" y="6"/>
                  </a:cubicBezTo>
                  <a:cubicBezTo>
                    <a:pt x="349" y="45"/>
                    <a:pt x="303" y="95"/>
                    <a:pt x="262" y="145"/>
                  </a:cubicBezTo>
                  <a:cubicBezTo>
                    <a:pt x="219" y="199"/>
                    <a:pt x="179" y="250"/>
                    <a:pt x="148" y="311"/>
                  </a:cubicBezTo>
                  <a:cubicBezTo>
                    <a:pt x="87" y="436"/>
                    <a:pt x="43" y="570"/>
                    <a:pt x="10" y="704"/>
                  </a:cubicBezTo>
                  <a:cubicBezTo>
                    <a:pt x="0" y="743"/>
                    <a:pt x="34" y="769"/>
                    <a:pt x="65" y="769"/>
                  </a:cubicBezTo>
                  <a:cubicBezTo>
                    <a:pt x="86" y="769"/>
                    <a:pt x="105" y="758"/>
                    <a:pt x="111" y="732"/>
                  </a:cubicBezTo>
                  <a:cubicBezTo>
                    <a:pt x="140" y="605"/>
                    <a:pt x="181" y="482"/>
                    <a:pt x="235" y="362"/>
                  </a:cubicBezTo>
                  <a:cubicBezTo>
                    <a:pt x="261" y="306"/>
                    <a:pt x="284" y="247"/>
                    <a:pt x="313" y="191"/>
                  </a:cubicBezTo>
                  <a:cubicBezTo>
                    <a:pt x="344" y="132"/>
                    <a:pt x="381" y="81"/>
                    <a:pt x="422" y="28"/>
                  </a:cubicBezTo>
                  <a:cubicBezTo>
                    <a:pt x="432" y="16"/>
                    <a:pt x="423" y="1"/>
                    <a:pt x="4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0"/>
            <p:cNvSpPr/>
            <p:nvPr/>
          </p:nvSpPr>
          <p:spPr>
            <a:xfrm>
              <a:off x="6079275" y="1642750"/>
              <a:ext cx="6750" cy="21100"/>
            </a:xfrm>
            <a:custGeom>
              <a:avLst/>
              <a:gdLst/>
              <a:ahLst/>
              <a:cxnLst/>
              <a:rect l="l" t="t" r="r" b="b"/>
              <a:pathLst>
                <a:path w="270" h="844" extrusionOk="0">
                  <a:moveTo>
                    <a:pt x="39" y="1"/>
                  </a:moveTo>
                  <a:cubicBezTo>
                    <a:pt x="31" y="1"/>
                    <a:pt x="23" y="6"/>
                    <a:pt x="21" y="15"/>
                  </a:cubicBezTo>
                  <a:cubicBezTo>
                    <a:pt x="12" y="39"/>
                    <a:pt x="3" y="57"/>
                    <a:pt x="2" y="84"/>
                  </a:cubicBezTo>
                  <a:cubicBezTo>
                    <a:pt x="0" y="115"/>
                    <a:pt x="2" y="146"/>
                    <a:pt x="5" y="176"/>
                  </a:cubicBezTo>
                  <a:cubicBezTo>
                    <a:pt x="13" y="253"/>
                    <a:pt x="28" y="330"/>
                    <a:pt x="43" y="407"/>
                  </a:cubicBezTo>
                  <a:cubicBezTo>
                    <a:pt x="59" y="488"/>
                    <a:pt x="82" y="567"/>
                    <a:pt x="110" y="646"/>
                  </a:cubicBezTo>
                  <a:cubicBezTo>
                    <a:pt x="136" y="718"/>
                    <a:pt x="174" y="777"/>
                    <a:pt x="223" y="836"/>
                  </a:cubicBezTo>
                  <a:cubicBezTo>
                    <a:pt x="228" y="841"/>
                    <a:pt x="233" y="843"/>
                    <a:pt x="239" y="843"/>
                  </a:cubicBezTo>
                  <a:cubicBezTo>
                    <a:pt x="254" y="843"/>
                    <a:pt x="269" y="829"/>
                    <a:pt x="263" y="813"/>
                  </a:cubicBezTo>
                  <a:cubicBezTo>
                    <a:pt x="236" y="748"/>
                    <a:pt x="222" y="674"/>
                    <a:pt x="203" y="607"/>
                  </a:cubicBezTo>
                  <a:cubicBezTo>
                    <a:pt x="180" y="529"/>
                    <a:pt x="166" y="449"/>
                    <a:pt x="150" y="371"/>
                  </a:cubicBezTo>
                  <a:cubicBezTo>
                    <a:pt x="136" y="299"/>
                    <a:pt x="127" y="229"/>
                    <a:pt x="113" y="157"/>
                  </a:cubicBezTo>
                  <a:cubicBezTo>
                    <a:pt x="108" y="129"/>
                    <a:pt x="101" y="99"/>
                    <a:pt x="92" y="72"/>
                  </a:cubicBezTo>
                  <a:cubicBezTo>
                    <a:pt x="85" y="44"/>
                    <a:pt x="71" y="32"/>
                    <a:pt x="56" y="10"/>
                  </a:cubicBezTo>
                  <a:cubicBezTo>
                    <a:pt x="52" y="4"/>
                    <a:pt x="45" y="1"/>
                    <a:pt x="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0"/>
            <p:cNvSpPr/>
            <p:nvPr/>
          </p:nvSpPr>
          <p:spPr>
            <a:xfrm>
              <a:off x="6086925" y="1650350"/>
              <a:ext cx="6400" cy="13825"/>
            </a:xfrm>
            <a:custGeom>
              <a:avLst/>
              <a:gdLst/>
              <a:ahLst/>
              <a:cxnLst/>
              <a:rect l="l" t="t" r="r" b="b"/>
              <a:pathLst>
                <a:path w="256" h="553" extrusionOk="0">
                  <a:moveTo>
                    <a:pt x="235" y="0"/>
                  </a:moveTo>
                  <a:cubicBezTo>
                    <a:pt x="185" y="0"/>
                    <a:pt x="142" y="37"/>
                    <a:pt x="107" y="71"/>
                  </a:cubicBezTo>
                  <a:cubicBezTo>
                    <a:pt x="70" y="107"/>
                    <a:pt x="48" y="149"/>
                    <a:pt x="32" y="197"/>
                  </a:cubicBezTo>
                  <a:cubicBezTo>
                    <a:pt x="0" y="303"/>
                    <a:pt x="20" y="423"/>
                    <a:pt x="50" y="525"/>
                  </a:cubicBezTo>
                  <a:cubicBezTo>
                    <a:pt x="55" y="544"/>
                    <a:pt x="68" y="552"/>
                    <a:pt x="82" y="552"/>
                  </a:cubicBezTo>
                  <a:cubicBezTo>
                    <a:pt x="102" y="552"/>
                    <a:pt x="124" y="534"/>
                    <a:pt x="119" y="507"/>
                  </a:cubicBezTo>
                  <a:cubicBezTo>
                    <a:pt x="107" y="416"/>
                    <a:pt x="102" y="322"/>
                    <a:pt x="119" y="231"/>
                  </a:cubicBezTo>
                  <a:cubicBezTo>
                    <a:pt x="128" y="193"/>
                    <a:pt x="140" y="155"/>
                    <a:pt x="158" y="121"/>
                  </a:cubicBezTo>
                  <a:cubicBezTo>
                    <a:pt x="179" y="81"/>
                    <a:pt x="219" y="62"/>
                    <a:pt x="246" y="27"/>
                  </a:cubicBezTo>
                  <a:cubicBezTo>
                    <a:pt x="256" y="17"/>
                    <a:pt x="251"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0"/>
            <p:cNvSpPr/>
            <p:nvPr/>
          </p:nvSpPr>
          <p:spPr>
            <a:xfrm>
              <a:off x="6097000" y="1642850"/>
              <a:ext cx="12550" cy="17325"/>
            </a:xfrm>
            <a:custGeom>
              <a:avLst/>
              <a:gdLst/>
              <a:ahLst/>
              <a:cxnLst/>
              <a:rect l="l" t="t" r="r" b="b"/>
              <a:pathLst>
                <a:path w="502" h="693" extrusionOk="0">
                  <a:moveTo>
                    <a:pt x="482" y="0"/>
                  </a:moveTo>
                  <a:cubicBezTo>
                    <a:pt x="479" y="0"/>
                    <a:pt x="476" y="1"/>
                    <a:pt x="474" y="3"/>
                  </a:cubicBezTo>
                  <a:cubicBezTo>
                    <a:pt x="258" y="165"/>
                    <a:pt x="80" y="400"/>
                    <a:pt x="6" y="659"/>
                  </a:cubicBezTo>
                  <a:cubicBezTo>
                    <a:pt x="0" y="678"/>
                    <a:pt x="18" y="693"/>
                    <a:pt x="34" y="693"/>
                  </a:cubicBezTo>
                  <a:cubicBezTo>
                    <a:pt x="42" y="693"/>
                    <a:pt x="50" y="689"/>
                    <a:pt x="55" y="680"/>
                  </a:cubicBezTo>
                  <a:cubicBezTo>
                    <a:pt x="108" y="556"/>
                    <a:pt x="182" y="445"/>
                    <a:pt x="263" y="338"/>
                  </a:cubicBezTo>
                  <a:cubicBezTo>
                    <a:pt x="340" y="235"/>
                    <a:pt x="431" y="137"/>
                    <a:pt x="495" y="25"/>
                  </a:cubicBezTo>
                  <a:cubicBezTo>
                    <a:pt x="502" y="15"/>
                    <a:pt x="493" y="0"/>
                    <a:pt x="4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0"/>
            <p:cNvSpPr/>
            <p:nvPr/>
          </p:nvSpPr>
          <p:spPr>
            <a:xfrm>
              <a:off x="6103275" y="1488600"/>
              <a:ext cx="10350" cy="24125"/>
            </a:xfrm>
            <a:custGeom>
              <a:avLst/>
              <a:gdLst/>
              <a:ahLst/>
              <a:cxnLst/>
              <a:rect l="l" t="t" r="r" b="b"/>
              <a:pathLst>
                <a:path w="414" h="965" extrusionOk="0">
                  <a:moveTo>
                    <a:pt x="71" y="0"/>
                  </a:moveTo>
                  <a:cubicBezTo>
                    <a:pt x="63" y="0"/>
                    <a:pt x="56" y="4"/>
                    <a:pt x="49" y="9"/>
                  </a:cubicBezTo>
                  <a:cubicBezTo>
                    <a:pt x="0" y="54"/>
                    <a:pt x="47" y="164"/>
                    <a:pt x="64" y="216"/>
                  </a:cubicBezTo>
                  <a:cubicBezTo>
                    <a:pt x="89" y="299"/>
                    <a:pt x="118" y="381"/>
                    <a:pt x="150" y="461"/>
                  </a:cubicBezTo>
                  <a:cubicBezTo>
                    <a:pt x="212" y="620"/>
                    <a:pt x="282" y="776"/>
                    <a:pt x="335" y="939"/>
                  </a:cubicBezTo>
                  <a:cubicBezTo>
                    <a:pt x="341" y="956"/>
                    <a:pt x="355" y="964"/>
                    <a:pt x="370" y="964"/>
                  </a:cubicBezTo>
                  <a:cubicBezTo>
                    <a:pt x="392" y="964"/>
                    <a:pt x="414" y="947"/>
                    <a:pt x="406" y="919"/>
                  </a:cubicBezTo>
                  <a:cubicBezTo>
                    <a:pt x="361" y="754"/>
                    <a:pt x="303" y="594"/>
                    <a:pt x="246" y="434"/>
                  </a:cubicBezTo>
                  <a:cubicBezTo>
                    <a:pt x="218" y="356"/>
                    <a:pt x="191" y="276"/>
                    <a:pt x="166" y="197"/>
                  </a:cubicBezTo>
                  <a:cubicBezTo>
                    <a:pt x="155" y="157"/>
                    <a:pt x="146" y="117"/>
                    <a:pt x="134" y="80"/>
                  </a:cubicBezTo>
                  <a:cubicBezTo>
                    <a:pt x="123" y="46"/>
                    <a:pt x="114" y="14"/>
                    <a:pt x="78" y="2"/>
                  </a:cubicBezTo>
                  <a:cubicBezTo>
                    <a:pt x="76" y="1"/>
                    <a:pt x="73" y="0"/>
                    <a:pt x="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0"/>
            <p:cNvSpPr/>
            <p:nvPr/>
          </p:nvSpPr>
          <p:spPr>
            <a:xfrm>
              <a:off x="6110575" y="1490950"/>
              <a:ext cx="6550" cy="14775"/>
            </a:xfrm>
            <a:custGeom>
              <a:avLst/>
              <a:gdLst/>
              <a:ahLst/>
              <a:cxnLst/>
              <a:rect l="l" t="t" r="r" b="b"/>
              <a:pathLst>
                <a:path w="262" h="591" extrusionOk="0">
                  <a:moveTo>
                    <a:pt x="211" y="0"/>
                  </a:moveTo>
                  <a:cubicBezTo>
                    <a:pt x="193" y="0"/>
                    <a:pt x="176" y="7"/>
                    <a:pt x="157" y="16"/>
                  </a:cubicBezTo>
                  <a:cubicBezTo>
                    <a:pt x="152" y="18"/>
                    <a:pt x="135" y="27"/>
                    <a:pt x="125" y="34"/>
                  </a:cubicBezTo>
                  <a:cubicBezTo>
                    <a:pt x="114" y="43"/>
                    <a:pt x="101" y="52"/>
                    <a:pt x="91" y="63"/>
                  </a:cubicBezTo>
                  <a:cubicBezTo>
                    <a:pt x="55" y="103"/>
                    <a:pt x="32" y="159"/>
                    <a:pt x="22" y="211"/>
                  </a:cubicBezTo>
                  <a:cubicBezTo>
                    <a:pt x="0" y="330"/>
                    <a:pt x="34" y="454"/>
                    <a:pt x="82" y="565"/>
                  </a:cubicBezTo>
                  <a:cubicBezTo>
                    <a:pt x="90" y="582"/>
                    <a:pt x="110" y="591"/>
                    <a:pt x="130" y="591"/>
                  </a:cubicBezTo>
                  <a:cubicBezTo>
                    <a:pt x="137" y="591"/>
                    <a:pt x="145" y="590"/>
                    <a:pt x="151" y="587"/>
                  </a:cubicBezTo>
                  <a:cubicBezTo>
                    <a:pt x="175" y="575"/>
                    <a:pt x="191" y="546"/>
                    <a:pt x="182" y="519"/>
                  </a:cubicBezTo>
                  <a:cubicBezTo>
                    <a:pt x="166" y="474"/>
                    <a:pt x="151" y="418"/>
                    <a:pt x="146" y="377"/>
                  </a:cubicBezTo>
                  <a:cubicBezTo>
                    <a:pt x="144" y="354"/>
                    <a:pt x="142" y="331"/>
                    <a:pt x="142" y="308"/>
                  </a:cubicBezTo>
                  <a:cubicBezTo>
                    <a:pt x="142" y="297"/>
                    <a:pt x="142" y="287"/>
                    <a:pt x="144" y="275"/>
                  </a:cubicBezTo>
                  <a:cubicBezTo>
                    <a:pt x="144" y="275"/>
                    <a:pt x="145" y="262"/>
                    <a:pt x="145" y="262"/>
                  </a:cubicBezTo>
                  <a:lnTo>
                    <a:pt x="145" y="262"/>
                  </a:lnTo>
                  <a:cubicBezTo>
                    <a:pt x="145" y="262"/>
                    <a:pt x="145" y="263"/>
                    <a:pt x="145" y="266"/>
                  </a:cubicBezTo>
                  <a:cubicBezTo>
                    <a:pt x="146" y="261"/>
                    <a:pt x="146" y="256"/>
                    <a:pt x="147" y="251"/>
                  </a:cubicBezTo>
                  <a:cubicBezTo>
                    <a:pt x="151" y="230"/>
                    <a:pt x="155" y="210"/>
                    <a:pt x="162" y="190"/>
                  </a:cubicBezTo>
                  <a:cubicBezTo>
                    <a:pt x="164" y="188"/>
                    <a:pt x="166" y="182"/>
                    <a:pt x="166" y="182"/>
                  </a:cubicBezTo>
                  <a:lnTo>
                    <a:pt x="166" y="182"/>
                  </a:lnTo>
                  <a:cubicBezTo>
                    <a:pt x="166" y="182"/>
                    <a:pt x="165" y="184"/>
                    <a:pt x="164" y="186"/>
                  </a:cubicBezTo>
                  <a:cubicBezTo>
                    <a:pt x="166" y="181"/>
                    <a:pt x="169" y="176"/>
                    <a:pt x="172" y="170"/>
                  </a:cubicBezTo>
                  <a:cubicBezTo>
                    <a:pt x="177" y="161"/>
                    <a:pt x="182" y="154"/>
                    <a:pt x="187" y="144"/>
                  </a:cubicBezTo>
                  <a:cubicBezTo>
                    <a:pt x="192" y="137"/>
                    <a:pt x="196" y="129"/>
                    <a:pt x="202" y="122"/>
                  </a:cubicBezTo>
                  <a:lnTo>
                    <a:pt x="202" y="122"/>
                  </a:lnTo>
                  <a:cubicBezTo>
                    <a:pt x="202" y="122"/>
                    <a:pt x="202" y="122"/>
                    <a:pt x="202" y="122"/>
                  </a:cubicBezTo>
                  <a:cubicBezTo>
                    <a:pt x="202" y="122"/>
                    <a:pt x="207" y="117"/>
                    <a:pt x="207" y="116"/>
                  </a:cubicBezTo>
                  <a:cubicBezTo>
                    <a:pt x="213" y="110"/>
                    <a:pt x="217" y="103"/>
                    <a:pt x="222" y="97"/>
                  </a:cubicBezTo>
                  <a:cubicBezTo>
                    <a:pt x="233" y="84"/>
                    <a:pt x="252" y="66"/>
                    <a:pt x="259" y="43"/>
                  </a:cubicBezTo>
                  <a:cubicBezTo>
                    <a:pt x="262" y="31"/>
                    <a:pt x="258" y="15"/>
                    <a:pt x="244" y="8"/>
                  </a:cubicBezTo>
                  <a:cubicBezTo>
                    <a:pt x="233" y="2"/>
                    <a:pt x="222" y="0"/>
                    <a:pt x="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0"/>
            <p:cNvSpPr/>
            <p:nvPr/>
          </p:nvSpPr>
          <p:spPr>
            <a:xfrm>
              <a:off x="6118425" y="1491225"/>
              <a:ext cx="12400" cy="14300"/>
            </a:xfrm>
            <a:custGeom>
              <a:avLst/>
              <a:gdLst/>
              <a:ahLst/>
              <a:cxnLst/>
              <a:rect l="l" t="t" r="r" b="b"/>
              <a:pathLst>
                <a:path w="496" h="572" extrusionOk="0">
                  <a:moveTo>
                    <a:pt x="464" y="1"/>
                  </a:moveTo>
                  <a:cubicBezTo>
                    <a:pt x="460" y="1"/>
                    <a:pt x="456" y="2"/>
                    <a:pt x="452" y="4"/>
                  </a:cubicBezTo>
                  <a:cubicBezTo>
                    <a:pt x="357" y="59"/>
                    <a:pt x="279" y="140"/>
                    <a:pt x="211" y="226"/>
                  </a:cubicBezTo>
                  <a:cubicBezTo>
                    <a:pt x="142" y="313"/>
                    <a:pt x="79" y="405"/>
                    <a:pt x="23" y="501"/>
                  </a:cubicBezTo>
                  <a:cubicBezTo>
                    <a:pt x="1" y="537"/>
                    <a:pt x="34" y="571"/>
                    <a:pt x="67" y="571"/>
                  </a:cubicBezTo>
                  <a:cubicBezTo>
                    <a:pt x="82" y="571"/>
                    <a:pt x="96" y="565"/>
                    <a:pt x="107" y="548"/>
                  </a:cubicBezTo>
                  <a:cubicBezTo>
                    <a:pt x="161" y="458"/>
                    <a:pt x="222" y="371"/>
                    <a:pt x="289" y="291"/>
                  </a:cubicBezTo>
                  <a:cubicBezTo>
                    <a:pt x="357" y="209"/>
                    <a:pt x="427" y="127"/>
                    <a:pt x="485" y="37"/>
                  </a:cubicBezTo>
                  <a:cubicBezTo>
                    <a:pt x="496" y="20"/>
                    <a:pt x="481" y="1"/>
                    <a:pt x="4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0"/>
            <p:cNvSpPr/>
            <p:nvPr/>
          </p:nvSpPr>
          <p:spPr>
            <a:xfrm>
              <a:off x="5549875" y="1722625"/>
              <a:ext cx="10375" cy="24125"/>
            </a:xfrm>
            <a:custGeom>
              <a:avLst/>
              <a:gdLst/>
              <a:ahLst/>
              <a:cxnLst/>
              <a:rect l="l" t="t" r="r" b="b"/>
              <a:pathLst>
                <a:path w="415" h="965" extrusionOk="0">
                  <a:moveTo>
                    <a:pt x="72" y="1"/>
                  </a:moveTo>
                  <a:cubicBezTo>
                    <a:pt x="64" y="1"/>
                    <a:pt x="57" y="5"/>
                    <a:pt x="51" y="10"/>
                  </a:cubicBezTo>
                  <a:cubicBezTo>
                    <a:pt x="1" y="55"/>
                    <a:pt x="48" y="165"/>
                    <a:pt x="64" y="218"/>
                  </a:cubicBezTo>
                  <a:cubicBezTo>
                    <a:pt x="90" y="299"/>
                    <a:pt x="119" y="382"/>
                    <a:pt x="150" y="462"/>
                  </a:cubicBezTo>
                  <a:cubicBezTo>
                    <a:pt x="213" y="621"/>
                    <a:pt x="283" y="777"/>
                    <a:pt x="336" y="940"/>
                  </a:cubicBezTo>
                  <a:cubicBezTo>
                    <a:pt x="342" y="957"/>
                    <a:pt x="356" y="965"/>
                    <a:pt x="370" y="965"/>
                  </a:cubicBezTo>
                  <a:cubicBezTo>
                    <a:pt x="392" y="965"/>
                    <a:pt x="415" y="948"/>
                    <a:pt x="407" y="920"/>
                  </a:cubicBezTo>
                  <a:cubicBezTo>
                    <a:pt x="361" y="756"/>
                    <a:pt x="303" y="595"/>
                    <a:pt x="247" y="435"/>
                  </a:cubicBezTo>
                  <a:cubicBezTo>
                    <a:pt x="218" y="357"/>
                    <a:pt x="191" y="277"/>
                    <a:pt x="167" y="198"/>
                  </a:cubicBezTo>
                  <a:cubicBezTo>
                    <a:pt x="155" y="158"/>
                    <a:pt x="146" y="118"/>
                    <a:pt x="134" y="80"/>
                  </a:cubicBezTo>
                  <a:cubicBezTo>
                    <a:pt x="124" y="47"/>
                    <a:pt x="114" y="15"/>
                    <a:pt x="79" y="2"/>
                  </a:cubicBezTo>
                  <a:cubicBezTo>
                    <a:pt x="76" y="1"/>
                    <a:pt x="74" y="1"/>
                    <a:pt x="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0"/>
            <p:cNvSpPr/>
            <p:nvPr/>
          </p:nvSpPr>
          <p:spPr>
            <a:xfrm>
              <a:off x="5557175" y="1725000"/>
              <a:ext cx="6575" cy="14775"/>
            </a:xfrm>
            <a:custGeom>
              <a:avLst/>
              <a:gdLst/>
              <a:ahLst/>
              <a:cxnLst/>
              <a:rect l="l" t="t" r="r" b="b"/>
              <a:pathLst>
                <a:path w="263" h="591" extrusionOk="0">
                  <a:moveTo>
                    <a:pt x="212" y="0"/>
                  </a:moveTo>
                  <a:cubicBezTo>
                    <a:pt x="194" y="0"/>
                    <a:pt x="177" y="7"/>
                    <a:pt x="159" y="16"/>
                  </a:cubicBezTo>
                  <a:cubicBezTo>
                    <a:pt x="153" y="18"/>
                    <a:pt x="135" y="26"/>
                    <a:pt x="126" y="34"/>
                  </a:cubicBezTo>
                  <a:cubicBezTo>
                    <a:pt x="115" y="43"/>
                    <a:pt x="102" y="52"/>
                    <a:pt x="92" y="63"/>
                  </a:cubicBezTo>
                  <a:cubicBezTo>
                    <a:pt x="56" y="103"/>
                    <a:pt x="33" y="159"/>
                    <a:pt x="22" y="211"/>
                  </a:cubicBezTo>
                  <a:cubicBezTo>
                    <a:pt x="1" y="330"/>
                    <a:pt x="36" y="454"/>
                    <a:pt x="83" y="565"/>
                  </a:cubicBezTo>
                  <a:cubicBezTo>
                    <a:pt x="90" y="582"/>
                    <a:pt x="111" y="591"/>
                    <a:pt x="130" y="591"/>
                  </a:cubicBezTo>
                  <a:cubicBezTo>
                    <a:pt x="138" y="591"/>
                    <a:pt x="145" y="590"/>
                    <a:pt x="151" y="587"/>
                  </a:cubicBezTo>
                  <a:cubicBezTo>
                    <a:pt x="174" y="575"/>
                    <a:pt x="191" y="546"/>
                    <a:pt x="182" y="519"/>
                  </a:cubicBezTo>
                  <a:cubicBezTo>
                    <a:pt x="167" y="474"/>
                    <a:pt x="151" y="418"/>
                    <a:pt x="146" y="377"/>
                  </a:cubicBezTo>
                  <a:cubicBezTo>
                    <a:pt x="144" y="354"/>
                    <a:pt x="143" y="331"/>
                    <a:pt x="143" y="308"/>
                  </a:cubicBezTo>
                  <a:cubicBezTo>
                    <a:pt x="143" y="297"/>
                    <a:pt x="143" y="287"/>
                    <a:pt x="144" y="274"/>
                  </a:cubicBezTo>
                  <a:cubicBezTo>
                    <a:pt x="144" y="274"/>
                    <a:pt x="145" y="261"/>
                    <a:pt x="146" y="261"/>
                  </a:cubicBezTo>
                  <a:lnTo>
                    <a:pt x="146" y="261"/>
                  </a:lnTo>
                  <a:cubicBezTo>
                    <a:pt x="146" y="261"/>
                    <a:pt x="145" y="263"/>
                    <a:pt x="145" y="265"/>
                  </a:cubicBezTo>
                  <a:cubicBezTo>
                    <a:pt x="146" y="261"/>
                    <a:pt x="146" y="255"/>
                    <a:pt x="148" y="251"/>
                  </a:cubicBezTo>
                  <a:cubicBezTo>
                    <a:pt x="151" y="229"/>
                    <a:pt x="156" y="210"/>
                    <a:pt x="164" y="190"/>
                  </a:cubicBezTo>
                  <a:cubicBezTo>
                    <a:pt x="164" y="188"/>
                    <a:pt x="167" y="182"/>
                    <a:pt x="167" y="182"/>
                  </a:cubicBezTo>
                  <a:lnTo>
                    <a:pt x="167" y="182"/>
                  </a:lnTo>
                  <a:cubicBezTo>
                    <a:pt x="167" y="182"/>
                    <a:pt x="166" y="183"/>
                    <a:pt x="165" y="186"/>
                  </a:cubicBezTo>
                  <a:cubicBezTo>
                    <a:pt x="167" y="181"/>
                    <a:pt x="170" y="176"/>
                    <a:pt x="172" y="170"/>
                  </a:cubicBezTo>
                  <a:cubicBezTo>
                    <a:pt x="177" y="161"/>
                    <a:pt x="182" y="153"/>
                    <a:pt x="187" y="144"/>
                  </a:cubicBezTo>
                  <a:cubicBezTo>
                    <a:pt x="192" y="136"/>
                    <a:pt x="198" y="127"/>
                    <a:pt x="205" y="120"/>
                  </a:cubicBezTo>
                  <a:lnTo>
                    <a:pt x="205" y="120"/>
                  </a:lnTo>
                  <a:cubicBezTo>
                    <a:pt x="203" y="121"/>
                    <a:pt x="203" y="122"/>
                    <a:pt x="203" y="122"/>
                  </a:cubicBezTo>
                  <a:cubicBezTo>
                    <a:pt x="203" y="122"/>
                    <a:pt x="207" y="117"/>
                    <a:pt x="208" y="116"/>
                  </a:cubicBezTo>
                  <a:cubicBezTo>
                    <a:pt x="213" y="109"/>
                    <a:pt x="217" y="103"/>
                    <a:pt x="222" y="97"/>
                  </a:cubicBezTo>
                  <a:cubicBezTo>
                    <a:pt x="233" y="84"/>
                    <a:pt x="253" y="66"/>
                    <a:pt x="259" y="43"/>
                  </a:cubicBezTo>
                  <a:cubicBezTo>
                    <a:pt x="262" y="31"/>
                    <a:pt x="258" y="15"/>
                    <a:pt x="246" y="8"/>
                  </a:cubicBezTo>
                  <a:cubicBezTo>
                    <a:pt x="234" y="2"/>
                    <a:pt x="223" y="0"/>
                    <a:pt x="2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0"/>
            <p:cNvSpPr/>
            <p:nvPr/>
          </p:nvSpPr>
          <p:spPr>
            <a:xfrm>
              <a:off x="5565025" y="1725250"/>
              <a:ext cx="12425" cy="14325"/>
            </a:xfrm>
            <a:custGeom>
              <a:avLst/>
              <a:gdLst/>
              <a:ahLst/>
              <a:cxnLst/>
              <a:rect l="l" t="t" r="r" b="b"/>
              <a:pathLst>
                <a:path w="497" h="573" extrusionOk="0">
                  <a:moveTo>
                    <a:pt x="464" y="1"/>
                  </a:moveTo>
                  <a:cubicBezTo>
                    <a:pt x="460" y="1"/>
                    <a:pt x="456" y="2"/>
                    <a:pt x="452" y="4"/>
                  </a:cubicBezTo>
                  <a:cubicBezTo>
                    <a:pt x="358" y="60"/>
                    <a:pt x="279" y="140"/>
                    <a:pt x="211" y="227"/>
                  </a:cubicBezTo>
                  <a:cubicBezTo>
                    <a:pt x="143" y="314"/>
                    <a:pt x="80" y="406"/>
                    <a:pt x="23" y="501"/>
                  </a:cubicBezTo>
                  <a:cubicBezTo>
                    <a:pt x="0" y="538"/>
                    <a:pt x="34" y="573"/>
                    <a:pt x="68" y="573"/>
                  </a:cubicBezTo>
                  <a:cubicBezTo>
                    <a:pt x="82" y="573"/>
                    <a:pt x="97" y="566"/>
                    <a:pt x="107" y="549"/>
                  </a:cubicBezTo>
                  <a:cubicBezTo>
                    <a:pt x="162" y="459"/>
                    <a:pt x="224" y="372"/>
                    <a:pt x="290" y="292"/>
                  </a:cubicBezTo>
                  <a:cubicBezTo>
                    <a:pt x="358" y="210"/>
                    <a:pt x="428" y="127"/>
                    <a:pt x="486" y="38"/>
                  </a:cubicBezTo>
                  <a:cubicBezTo>
                    <a:pt x="496" y="21"/>
                    <a:pt x="481" y="1"/>
                    <a:pt x="4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0"/>
            <p:cNvSpPr/>
            <p:nvPr/>
          </p:nvSpPr>
          <p:spPr>
            <a:xfrm>
              <a:off x="5911050" y="1667000"/>
              <a:ext cx="5725" cy="21325"/>
            </a:xfrm>
            <a:custGeom>
              <a:avLst/>
              <a:gdLst/>
              <a:ahLst/>
              <a:cxnLst/>
              <a:rect l="l" t="t" r="r" b="b"/>
              <a:pathLst>
                <a:path w="229" h="853" extrusionOk="0">
                  <a:moveTo>
                    <a:pt x="58" y="1"/>
                  </a:moveTo>
                  <a:cubicBezTo>
                    <a:pt x="46" y="1"/>
                    <a:pt x="34" y="6"/>
                    <a:pt x="29" y="20"/>
                  </a:cubicBezTo>
                  <a:cubicBezTo>
                    <a:pt x="1" y="81"/>
                    <a:pt x="10" y="149"/>
                    <a:pt x="15" y="215"/>
                  </a:cubicBezTo>
                  <a:cubicBezTo>
                    <a:pt x="20" y="281"/>
                    <a:pt x="30" y="347"/>
                    <a:pt x="38" y="414"/>
                  </a:cubicBezTo>
                  <a:cubicBezTo>
                    <a:pt x="56" y="545"/>
                    <a:pt x="78" y="676"/>
                    <a:pt x="101" y="806"/>
                  </a:cubicBezTo>
                  <a:cubicBezTo>
                    <a:pt x="106" y="834"/>
                    <a:pt x="136" y="852"/>
                    <a:pt x="163" y="852"/>
                  </a:cubicBezTo>
                  <a:cubicBezTo>
                    <a:pt x="169" y="852"/>
                    <a:pt x="174" y="852"/>
                    <a:pt x="179" y="850"/>
                  </a:cubicBezTo>
                  <a:cubicBezTo>
                    <a:pt x="215" y="841"/>
                    <a:pt x="228" y="806"/>
                    <a:pt x="223" y="773"/>
                  </a:cubicBezTo>
                  <a:cubicBezTo>
                    <a:pt x="204" y="647"/>
                    <a:pt x="185" y="522"/>
                    <a:pt x="169" y="395"/>
                  </a:cubicBezTo>
                  <a:cubicBezTo>
                    <a:pt x="162" y="331"/>
                    <a:pt x="153" y="268"/>
                    <a:pt x="143" y="205"/>
                  </a:cubicBezTo>
                  <a:cubicBezTo>
                    <a:pt x="134" y="144"/>
                    <a:pt x="132" y="71"/>
                    <a:pt x="96" y="20"/>
                  </a:cubicBezTo>
                  <a:cubicBezTo>
                    <a:pt x="88" y="8"/>
                    <a:pt x="72" y="1"/>
                    <a:pt x="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0"/>
            <p:cNvSpPr/>
            <p:nvPr/>
          </p:nvSpPr>
          <p:spPr>
            <a:xfrm>
              <a:off x="5920750" y="1672325"/>
              <a:ext cx="3775" cy="17025"/>
            </a:xfrm>
            <a:custGeom>
              <a:avLst/>
              <a:gdLst/>
              <a:ahLst/>
              <a:cxnLst/>
              <a:rect l="l" t="t" r="r" b="b"/>
              <a:pathLst>
                <a:path w="151" h="681" extrusionOk="0">
                  <a:moveTo>
                    <a:pt x="125" y="1"/>
                  </a:moveTo>
                  <a:cubicBezTo>
                    <a:pt x="116" y="1"/>
                    <a:pt x="107" y="5"/>
                    <a:pt x="102" y="13"/>
                  </a:cubicBezTo>
                  <a:cubicBezTo>
                    <a:pt x="40" y="98"/>
                    <a:pt x="20" y="209"/>
                    <a:pt x="11" y="310"/>
                  </a:cubicBezTo>
                  <a:cubicBezTo>
                    <a:pt x="0" y="415"/>
                    <a:pt x="11" y="521"/>
                    <a:pt x="20" y="627"/>
                  </a:cubicBezTo>
                  <a:cubicBezTo>
                    <a:pt x="22" y="663"/>
                    <a:pt x="50" y="681"/>
                    <a:pt x="77" y="681"/>
                  </a:cubicBezTo>
                  <a:cubicBezTo>
                    <a:pt x="104" y="681"/>
                    <a:pt x="129" y="663"/>
                    <a:pt x="129" y="627"/>
                  </a:cubicBezTo>
                  <a:cubicBezTo>
                    <a:pt x="130" y="525"/>
                    <a:pt x="130" y="423"/>
                    <a:pt x="135" y="322"/>
                  </a:cubicBezTo>
                  <a:cubicBezTo>
                    <a:pt x="136" y="273"/>
                    <a:pt x="141" y="224"/>
                    <a:pt x="143" y="176"/>
                  </a:cubicBezTo>
                  <a:cubicBezTo>
                    <a:pt x="144" y="126"/>
                    <a:pt x="151" y="78"/>
                    <a:pt x="151" y="27"/>
                  </a:cubicBezTo>
                  <a:cubicBezTo>
                    <a:pt x="151" y="10"/>
                    <a:pt x="138"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0"/>
            <p:cNvSpPr/>
            <p:nvPr/>
          </p:nvSpPr>
          <p:spPr>
            <a:xfrm>
              <a:off x="5928600" y="1669650"/>
              <a:ext cx="9975" cy="13400"/>
            </a:xfrm>
            <a:custGeom>
              <a:avLst/>
              <a:gdLst/>
              <a:ahLst/>
              <a:cxnLst/>
              <a:rect l="l" t="t" r="r" b="b"/>
              <a:pathLst>
                <a:path w="399" h="536" extrusionOk="0">
                  <a:moveTo>
                    <a:pt x="362" y="0"/>
                  </a:moveTo>
                  <a:cubicBezTo>
                    <a:pt x="358" y="0"/>
                    <a:pt x="355" y="1"/>
                    <a:pt x="351" y="2"/>
                  </a:cubicBezTo>
                  <a:cubicBezTo>
                    <a:pt x="257" y="33"/>
                    <a:pt x="191" y="128"/>
                    <a:pt x="138" y="206"/>
                  </a:cubicBezTo>
                  <a:cubicBezTo>
                    <a:pt x="83" y="288"/>
                    <a:pt x="41" y="376"/>
                    <a:pt x="10" y="470"/>
                  </a:cubicBezTo>
                  <a:cubicBezTo>
                    <a:pt x="1" y="497"/>
                    <a:pt x="20" y="526"/>
                    <a:pt x="46" y="534"/>
                  </a:cubicBezTo>
                  <a:cubicBezTo>
                    <a:pt x="51" y="535"/>
                    <a:pt x="55" y="536"/>
                    <a:pt x="60" y="536"/>
                  </a:cubicBezTo>
                  <a:cubicBezTo>
                    <a:pt x="83" y="536"/>
                    <a:pt x="103" y="521"/>
                    <a:pt x="111" y="498"/>
                  </a:cubicBezTo>
                  <a:cubicBezTo>
                    <a:pt x="138" y="415"/>
                    <a:pt x="178" y="335"/>
                    <a:pt x="226" y="263"/>
                  </a:cubicBezTo>
                  <a:cubicBezTo>
                    <a:pt x="250" y="228"/>
                    <a:pt x="276" y="196"/>
                    <a:pt x="303" y="164"/>
                  </a:cubicBezTo>
                  <a:cubicBezTo>
                    <a:pt x="334" y="129"/>
                    <a:pt x="368" y="93"/>
                    <a:pt x="388" y="51"/>
                  </a:cubicBezTo>
                  <a:cubicBezTo>
                    <a:pt x="398" y="30"/>
                    <a:pt x="384" y="0"/>
                    <a:pt x="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0"/>
            <p:cNvSpPr/>
            <p:nvPr/>
          </p:nvSpPr>
          <p:spPr>
            <a:xfrm>
              <a:off x="5769450" y="1529600"/>
              <a:ext cx="8125" cy="20825"/>
            </a:xfrm>
            <a:custGeom>
              <a:avLst/>
              <a:gdLst/>
              <a:ahLst/>
              <a:cxnLst/>
              <a:rect l="l" t="t" r="r" b="b"/>
              <a:pathLst>
                <a:path w="325" h="833" extrusionOk="0">
                  <a:moveTo>
                    <a:pt x="78" y="0"/>
                  </a:moveTo>
                  <a:cubicBezTo>
                    <a:pt x="61" y="0"/>
                    <a:pt x="43" y="9"/>
                    <a:pt x="33" y="25"/>
                  </a:cubicBezTo>
                  <a:cubicBezTo>
                    <a:pt x="1" y="81"/>
                    <a:pt x="17" y="171"/>
                    <a:pt x="28" y="233"/>
                  </a:cubicBezTo>
                  <a:cubicBezTo>
                    <a:pt x="42" y="302"/>
                    <a:pt x="62" y="369"/>
                    <a:pt x="87" y="435"/>
                  </a:cubicBezTo>
                  <a:cubicBezTo>
                    <a:pt x="135" y="561"/>
                    <a:pt x="184" y="688"/>
                    <a:pt x="238" y="812"/>
                  </a:cubicBezTo>
                  <a:cubicBezTo>
                    <a:pt x="245" y="827"/>
                    <a:pt x="259" y="833"/>
                    <a:pt x="273" y="833"/>
                  </a:cubicBezTo>
                  <a:cubicBezTo>
                    <a:pt x="298" y="833"/>
                    <a:pt x="324" y="814"/>
                    <a:pt x="323" y="787"/>
                  </a:cubicBezTo>
                  <a:cubicBezTo>
                    <a:pt x="317" y="657"/>
                    <a:pt x="262" y="534"/>
                    <a:pt x="221" y="411"/>
                  </a:cubicBezTo>
                  <a:cubicBezTo>
                    <a:pt x="200" y="348"/>
                    <a:pt x="180" y="285"/>
                    <a:pt x="165" y="222"/>
                  </a:cubicBezTo>
                  <a:cubicBezTo>
                    <a:pt x="156" y="188"/>
                    <a:pt x="149" y="156"/>
                    <a:pt x="144" y="122"/>
                  </a:cubicBezTo>
                  <a:cubicBezTo>
                    <a:pt x="139" y="88"/>
                    <a:pt x="139" y="56"/>
                    <a:pt x="123" y="25"/>
                  </a:cubicBezTo>
                  <a:cubicBezTo>
                    <a:pt x="113" y="9"/>
                    <a:pt x="95" y="0"/>
                    <a:pt x="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0"/>
            <p:cNvSpPr/>
            <p:nvPr/>
          </p:nvSpPr>
          <p:spPr>
            <a:xfrm>
              <a:off x="5782150" y="1529975"/>
              <a:ext cx="6225" cy="15825"/>
            </a:xfrm>
            <a:custGeom>
              <a:avLst/>
              <a:gdLst/>
              <a:ahLst/>
              <a:cxnLst/>
              <a:rect l="l" t="t" r="r" b="b"/>
              <a:pathLst>
                <a:path w="249" h="633" extrusionOk="0">
                  <a:moveTo>
                    <a:pt x="220" y="0"/>
                  </a:moveTo>
                  <a:cubicBezTo>
                    <a:pt x="216" y="0"/>
                    <a:pt x="213" y="1"/>
                    <a:pt x="209" y="4"/>
                  </a:cubicBezTo>
                  <a:cubicBezTo>
                    <a:pt x="164" y="32"/>
                    <a:pt x="118" y="70"/>
                    <a:pt x="89" y="116"/>
                  </a:cubicBezTo>
                  <a:cubicBezTo>
                    <a:pt x="60" y="162"/>
                    <a:pt x="38" y="213"/>
                    <a:pt x="27" y="265"/>
                  </a:cubicBezTo>
                  <a:cubicBezTo>
                    <a:pt x="1" y="379"/>
                    <a:pt x="22" y="498"/>
                    <a:pt x="68" y="603"/>
                  </a:cubicBezTo>
                  <a:cubicBezTo>
                    <a:pt x="76" y="623"/>
                    <a:pt x="98" y="633"/>
                    <a:pt x="120" y="633"/>
                  </a:cubicBezTo>
                  <a:cubicBezTo>
                    <a:pt x="131" y="633"/>
                    <a:pt x="142" y="630"/>
                    <a:pt x="151" y="625"/>
                  </a:cubicBezTo>
                  <a:cubicBezTo>
                    <a:pt x="181" y="607"/>
                    <a:pt x="185" y="573"/>
                    <a:pt x="171" y="542"/>
                  </a:cubicBezTo>
                  <a:cubicBezTo>
                    <a:pt x="96" y="372"/>
                    <a:pt x="147" y="187"/>
                    <a:pt x="240" y="35"/>
                  </a:cubicBezTo>
                  <a:cubicBezTo>
                    <a:pt x="249" y="19"/>
                    <a:pt x="235" y="0"/>
                    <a:pt x="2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0"/>
            <p:cNvSpPr/>
            <p:nvPr/>
          </p:nvSpPr>
          <p:spPr>
            <a:xfrm>
              <a:off x="5795075" y="1526000"/>
              <a:ext cx="8550" cy="17000"/>
            </a:xfrm>
            <a:custGeom>
              <a:avLst/>
              <a:gdLst/>
              <a:ahLst/>
              <a:cxnLst/>
              <a:rect l="l" t="t" r="r" b="b"/>
              <a:pathLst>
                <a:path w="342" h="680" extrusionOk="0">
                  <a:moveTo>
                    <a:pt x="302" y="1"/>
                  </a:moveTo>
                  <a:cubicBezTo>
                    <a:pt x="297" y="1"/>
                    <a:pt x="291" y="2"/>
                    <a:pt x="286" y="5"/>
                  </a:cubicBezTo>
                  <a:cubicBezTo>
                    <a:pt x="181" y="63"/>
                    <a:pt x="120" y="179"/>
                    <a:pt x="79" y="289"/>
                  </a:cubicBezTo>
                  <a:cubicBezTo>
                    <a:pt x="38" y="399"/>
                    <a:pt x="17" y="515"/>
                    <a:pt x="5" y="633"/>
                  </a:cubicBezTo>
                  <a:cubicBezTo>
                    <a:pt x="1" y="662"/>
                    <a:pt x="28" y="679"/>
                    <a:pt x="54" y="679"/>
                  </a:cubicBezTo>
                  <a:cubicBezTo>
                    <a:pt x="75" y="679"/>
                    <a:pt x="96" y="669"/>
                    <a:pt x="99" y="644"/>
                  </a:cubicBezTo>
                  <a:cubicBezTo>
                    <a:pt x="114" y="537"/>
                    <a:pt x="139" y="430"/>
                    <a:pt x="179" y="330"/>
                  </a:cubicBezTo>
                  <a:cubicBezTo>
                    <a:pt x="218" y="229"/>
                    <a:pt x="281" y="143"/>
                    <a:pt x="329" y="49"/>
                  </a:cubicBezTo>
                  <a:cubicBezTo>
                    <a:pt x="341" y="26"/>
                    <a:pt x="324" y="1"/>
                    <a:pt x="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0"/>
            <p:cNvSpPr/>
            <p:nvPr/>
          </p:nvSpPr>
          <p:spPr>
            <a:xfrm>
              <a:off x="5415125" y="1599650"/>
              <a:ext cx="5550" cy="20825"/>
            </a:xfrm>
            <a:custGeom>
              <a:avLst/>
              <a:gdLst/>
              <a:ahLst/>
              <a:cxnLst/>
              <a:rect l="l" t="t" r="r" b="b"/>
              <a:pathLst>
                <a:path w="222" h="833" extrusionOk="0">
                  <a:moveTo>
                    <a:pt x="56" y="0"/>
                  </a:moveTo>
                  <a:cubicBezTo>
                    <a:pt x="41" y="0"/>
                    <a:pt x="26" y="10"/>
                    <a:pt x="20" y="26"/>
                  </a:cubicBezTo>
                  <a:cubicBezTo>
                    <a:pt x="0" y="87"/>
                    <a:pt x="9" y="161"/>
                    <a:pt x="14" y="224"/>
                  </a:cubicBezTo>
                  <a:cubicBezTo>
                    <a:pt x="17" y="287"/>
                    <a:pt x="24" y="352"/>
                    <a:pt x="33" y="414"/>
                  </a:cubicBezTo>
                  <a:cubicBezTo>
                    <a:pt x="42" y="477"/>
                    <a:pt x="51" y="538"/>
                    <a:pt x="61" y="600"/>
                  </a:cubicBezTo>
                  <a:cubicBezTo>
                    <a:pt x="72" y="666"/>
                    <a:pt x="82" y="734"/>
                    <a:pt x="108" y="798"/>
                  </a:cubicBezTo>
                  <a:cubicBezTo>
                    <a:pt x="116" y="818"/>
                    <a:pt x="141" y="832"/>
                    <a:pt x="163" y="832"/>
                  </a:cubicBezTo>
                  <a:cubicBezTo>
                    <a:pt x="182" y="832"/>
                    <a:pt x="199" y="822"/>
                    <a:pt x="202" y="798"/>
                  </a:cubicBezTo>
                  <a:cubicBezTo>
                    <a:pt x="221" y="665"/>
                    <a:pt x="192" y="528"/>
                    <a:pt x="174" y="398"/>
                  </a:cubicBezTo>
                  <a:cubicBezTo>
                    <a:pt x="165" y="333"/>
                    <a:pt x="154" y="270"/>
                    <a:pt x="140" y="205"/>
                  </a:cubicBezTo>
                  <a:cubicBezTo>
                    <a:pt x="128" y="143"/>
                    <a:pt x="119" y="72"/>
                    <a:pt x="86" y="18"/>
                  </a:cubicBezTo>
                  <a:cubicBezTo>
                    <a:pt x="79" y="6"/>
                    <a:pt x="67" y="0"/>
                    <a:pt x="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0"/>
            <p:cNvSpPr/>
            <p:nvPr/>
          </p:nvSpPr>
          <p:spPr>
            <a:xfrm>
              <a:off x="5424775" y="1604675"/>
              <a:ext cx="5250" cy="13525"/>
            </a:xfrm>
            <a:custGeom>
              <a:avLst/>
              <a:gdLst/>
              <a:ahLst/>
              <a:cxnLst/>
              <a:rect l="l" t="t" r="r" b="b"/>
              <a:pathLst>
                <a:path w="210" h="541" extrusionOk="0">
                  <a:moveTo>
                    <a:pt x="170" y="1"/>
                  </a:moveTo>
                  <a:cubicBezTo>
                    <a:pt x="165" y="1"/>
                    <a:pt x="159" y="2"/>
                    <a:pt x="153" y="6"/>
                  </a:cubicBezTo>
                  <a:cubicBezTo>
                    <a:pt x="134" y="18"/>
                    <a:pt x="115" y="32"/>
                    <a:pt x="99" y="48"/>
                  </a:cubicBezTo>
                  <a:cubicBezTo>
                    <a:pt x="82" y="66"/>
                    <a:pt x="71" y="88"/>
                    <a:pt x="58" y="109"/>
                  </a:cubicBezTo>
                  <a:cubicBezTo>
                    <a:pt x="35" y="147"/>
                    <a:pt x="21" y="187"/>
                    <a:pt x="15" y="232"/>
                  </a:cubicBezTo>
                  <a:cubicBezTo>
                    <a:pt x="0" y="329"/>
                    <a:pt x="29" y="426"/>
                    <a:pt x="71" y="514"/>
                  </a:cubicBezTo>
                  <a:cubicBezTo>
                    <a:pt x="79" y="532"/>
                    <a:pt x="100" y="541"/>
                    <a:pt x="120" y="541"/>
                  </a:cubicBezTo>
                  <a:cubicBezTo>
                    <a:pt x="130" y="541"/>
                    <a:pt x="140" y="538"/>
                    <a:pt x="148" y="534"/>
                  </a:cubicBezTo>
                  <a:cubicBezTo>
                    <a:pt x="175" y="516"/>
                    <a:pt x="180" y="483"/>
                    <a:pt x="167" y="455"/>
                  </a:cubicBezTo>
                  <a:cubicBezTo>
                    <a:pt x="134" y="388"/>
                    <a:pt x="118" y="320"/>
                    <a:pt x="125" y="245"/>
                  </a:cubicBezTo>
                  <a:cubicBezTo>
                    <a:pt x="127" y="217"/>
                    <a:pt x="137" y="181"/>
                    <a:pt x="148" y="150"/>
                  </a:cubicBezTo>
                  <a:cubicBezTo>
                    <a:pt x="154" y="134"/>
                    <a:pt x="163" y="120"/>
                    <a:pt x="173" y="105"/>
                  </a:cubicBezTo>
                  <a:cubicBezTo>
                    <a:pt x="182" y="86"/>
                    <a:pt x="189" y="69"/>
                    <a:pt x="198" y="50"/>
                  </a:cubicBezTo>
                  <a:cubicBezTo>
                    <a:pt x="210" y="28"/>
                    <a:pt x="193" y="1"/>
                    <a:pt x="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0"/>
            <p:cNvSpPr/>
            <p:nvPr/>
          </p:nvSpPr>
          <p:spPr>
            <a:xfrm>
              <a:off x="5967550" y="1596200"/>
              <a:ext cx="4050" cy="13075"/>
            </a:xfrm>
            <a:custGeom>
              <a:avLst/>
              <a:gdLst/>
              <a:ahLst/>
              <a:cxnLst/>
              <a:rect l="l" t="t" r="r" b="b"/>
              <a:pathLst>
                <a:path w="162" h="523" extrusionOk="0">
                  <a:moveTo>
                    <a:pt x="48" y="1"/>
                  </a:moveTo>
                  <a:cubicBezTo>
                    <a:pt x="40" y="1"/>
                    <a:pt x="32" y="6"/>
                    <a:pt x="29" y="17"/>
                  </a:cubicBezTo>
                  <a:cubicBezTo>
                    <a:pt x="19" y="54"/>
                    <a:pt x="16" y="92"/>
                    <a:pt x="9" y="131"/>
                  </a:cubicBezTo>
                  <a:cubicBezTo>
                    <a:pt x="1" y="171"/>
                    <a:pt x="3" y="212"/>
                    <a:pt x="7" y="251"/>
                  </a:cubicBezTo>
                  <a:cubicBezTo>
                    <a:pt x="16" y="331"/>
                    <a:pt x="30" y="410"/>
                    <a:pt x="54" y="487"/>
                  </a:cubicBezTo>
                  <a:cubicBezTo>
                    <a:pt x="61" y="512"/>
                    <a:pt x="80" y="522"/>
                    <a:pt x="100" y="522"/>
                  </a:cubicBezTo>
                  <a:cubicBezTo>
                    <a:pt x="130" y="522"/>
                    <a:pt x="162" y="497"/>
                    <a:pt x="151" y="459"/>
                  </a:cubicBezTo>
                  <a:cubicBezTo>
                    <a:pt x="131" y="389"/>
                    <a:pt x="113" y="318"/>
                    <a:pt x="106" y="246"/>
                  </a:cubicBezTo>
                  <a:cubicBezTo>
                    <a:pt x="102" y="209"/>
                    <a:pt x="98" y="171"/>
                    <a:pt x="91" y="135"/>
                  </a:cubicBezTo>
                  <a:cubicBezTo>
                    <a:pt x="83" y="97"/>
                    <a:pt x="80" y="60"/>
                    <a:pt x="74" y="23"/>
                  </a:cubicBezTo>
                  <a:cubicBezTo>
                    <a:pt x="73" y="10"/>
                    <a:pt x="60"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0"/>
            <p:cNvSpPr/>
            <p:nvPr/>
          </p:nvSpPr>
          <p:spPr>
            <a:xfrm>
              <a:off x="5986000" y="1599700"/>
              <a:ext cx="5025" cy="12300"/>
            </a:xfrm>
            <a:custGeom>
              <a:avLst/>
              <a:gdLst/>
              <a:ahLst/>
              <a:cxnLst/>
              <a:rect l="l" t="t" r="r" b="b"/>
              <a:pathLst>
                <a:path w="201" h="492" extrusionOk="0">
                  <a:moveTo>
                    <a:pt x="162" y="0"/>
                  </a:moveTo>
                  <a:cubicBezTo>
                    <a:pt x="155" y="0"/>
                    <a:pt x="147" y="3"/>
                    <a:pt x="140" y="9"/>
                  </a:cubicBezTo>
                  <a:cubicBezTo>
                    <a:pt x="88" y="55"/>
                    <a:pt x="61" y="126"/>
                    <a:pt x="42" y="193"/>
                  </a:cubicBezTo>
                  <a:cubicBezTo>
                    <a:pt x="20" y="271"/>
                    <a:pt x="7" y="351"/>
                    <a:pt x="2" y="432"/>
                  </a:cubicBezTo>
                  <a:cubicBezTo>
                    <a:pt x="1" y="463"/>
                    <a:pt x="29" y="491"/>
                    <a:pt x="59" y="491"/>
                  </a:cubicBezTo>
                  <a:cubicBezTo>
                    <a:pt x="60" y="491"/>
                    <a:pt x="61" y="491"/>
                    <a:pt x="62" y="491"/>
                  </a:cubicBezTo>
                  <a:cubicBezTo>
                    <a:pt x="63" y="491"/>
                    <a:pt x="63" y="491"/>
                    <a:pt x="64" y="491"/>
                  </a:cubicBezTo>
                  <a:cubicBezTo>
                    <a:pt x="97" y="491"/>
                    <a:pt x="124" y="466"/>
                    <a:pt x="124" y="433"/>
                  </a:cubicBezTo>
                  <a:cubicBezTo>
                    <a:pt x="126" y="357"/>
                    <a:pt x="133" y="297"/>
                    <a:pt x="149" y="224"/>
                  </a:cubicBezTo>
                  <a:cubicBezTo>
                    <a:pt x="164" y="162"/>
                    <a:pt x="180" y="102"/>
                    <a:pt x="194" y="40"/>
                  </a:cubicBezTo>
                  <a:cubicBezTo>
                    <a:pt x="200" y="17"/>
                    <a:pt x="182" y="0"/>
                    <a:pt x="1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0"/>
            <p:cNvSpPr/>
            <p:nvPr/>
          </p:nvSpPr>
          <p:spPr>
            <a:xfrm>
              <a:off x="5876000" y="1483600"/>
              <a:ext cx="3175" cy="17225"/>
            </a:xfrm>
            <a:custGeom>
              <a:avLst/>
              <a:gdLst/>
              <a:ahLst/>
              <a:cxnLst/>
              <a:rect l="l" t="t" r="r" b="b"/>
              <a:pathLst>
                <a:path w="127" h="689" extrusionOk="0">
                  <a:moveTo>
                    <a:pt x="63" y="0"/>
                  </a:moveTo>
                  <a:cubicBezTo>
                    <a:pt x="52" y="0"/>
                    <a:pt x="41" y="7"/>
                    <a:pt x="37" y="20"/>
                  </a:cubicBezTo>
                  <a:cubicBezTo>
                    <a:pt x="18" y="70"/>
                    <a:pt x="8" y="117"/>
                    <a:pt x="4" y="169"/>
                  </a:cubicBezTo>
                  <a:cubicBezTo>
                    <a:pt x="1" y="220"/>
                    <a:pt x="2" y="271"/>
                    <a:pt x="2" y="322"/>
                  </a:cubicBezTo>
                  <a:lnTo>
                    <a:pt x="2" y="628"/>
                  </a:lnTo>
                  <a:cubicBezTo>
                    <a:pt x="2" y="668"/>
                    <a:pt x="33" y="689"/>
                    <a:pt x="64" y="689"/>
                  </a:cubicBezTo>
                  <a:cubicBezTo>
                    <a:pt x="95" y="689"/>
                    <a:pt x="126" y="668"/>
                    <a:pt x="126" y="628"/>
                  </a:cubicBezTo>
                  <a:lnTo>
                    <a:pt x="126" y="322"/>
                  </a:lnTo>
                  <a:cubicBezTo>
                    <a:pt x="126" y="270"/>
                    <a:pt x="127" y="219"/>
                    <a:pt x="124" y="169"/>
                  </a:cubicBezTo>
                  <a:cubicBezTo>
                    <a:pt x="120" y="117"/>
                    <a:pt x="110" y="70"/>
                    <a:pt x="91" y="20"/>
                  </a:cubicBezTo>
                  <a:cubicBezTo>
                    <a:pt x="86" y="7"/>
                    <a:pt x="74" y="0"/>
                    <a:pt x="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0"/>
            <p:cNvSpPr/>
            <p:nvPr/>
          </p:nvSpPr>
          <p:spPr>
            <a:xfrm>
              <a:off x="5894875" y="1494875"/>
              <a:ext cx="6000" cy="10750"/>
            </a:xfrm>
            <a:custGeom>
              <a:avLst/>
              <a:gdLst/>
              <a:ahLst/>
              <a:cxnLst/>
              <a:rect l="l" t="t" r="r" b="b"/>
              <a:pathLst>
                <a:path w="240" h="430" extrusionOk="0">
                  <a:moveTo>
                    <a:pt x="209" y="1"/>
                  </a:moveTo>
                  <a:cubicBezTo>
                    <a:pt x="203" y="1"/>
                    <a:pt x="197" y="3"/>
                    <a:pt x="191" y="8"/>
                  </a:cubicBezTo>
                  <a:cubicBezTo>
                    <a:pt x="140" y="51"/>
                    <a:pt x="105" y="110"/>
                    <a:pt x="78" y="170"/>
                  </a:cubicBezTo>
                  <a:cubicBezTo>
                    <a:pt x="49" y="232"/>
                    <a:pt x="27" y="297"/>
                    <a:pt x="7" y="362"/>
                  </a:cubicBezTo>
                  <a:cubicBezTo>
                    <a:pt x="0" y="389"/>
                    <a:pt x="17" y="423"/>
                    <a:pt x="44" y="428"/>
                  </a:cubicBezTo>
                  <a:cubicBezTo>
                    <a:pt x="49" y="429"/>
                    <a:pt x="54" y="430"/>
                    <a:pt x="59" y="430"/>
                  </a:cubicBezTo>
                  <a:cubicBezTo>
                    <a:pt x="82" y="430"/>
                    <a:pt x="104" y="415"/>
                    <a:pt x="112" y="392"/>
                  </a:cubicBezTo>
                  <a:cubicBezTo>
                    <a:pt x="128" y="331"/>
                    <a:pt x="149" y="270"/>
                    <a:pt x="172" y="212"/>
                  </a:cubicBezTo>
                  <a:cubicBezTo>
                    <a:pt x="196" y="153"/>
                    <a:pt x="223" y="97"/>
                    <a:pt x="236" y="35"/>
                  </a:cubicBezTo>
                  <a:cubicBezTo>
                    <a:pt x="240" y="15"/>
                    <a:pt x="225" y="1"/>
                    <a:pt x="2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0"/>
            <p:cNvSpPr/>
            <p:nvPr/>
          </p:nvSpPr>
          <p:spPr>
            <a:xfrm>
              <a:off x="5755400" y="1646950"/>
              <a:ext cx="4225" cy="11425"/>
            </a:xfrm>
            <a:custGeom>
              <a:avLst/>
              <a:gdLst/>
              <a:ahLst/>
              <a:cxnLst/>
              <a:rect l="l" t="t" r="r" b="b"/>
              <a:pathLst>
                <a:path w="169" h="457" extrusionOk="0">
                  <a:moveTo>
                    <a:pt x="42" y="1"/>
                  </a:moveTo>
                  <a:cubicBezTo>
                    <a:pt x="21" y="1"/>
                    <a:pt x="0" y="20"/>
                    <a:pt x="1" y="42"/>
                  </a:cubicBezTo>
                  <a:cubicBezTo>
                    <a:pt x="1" y="52"/>
                    <a:pt x="3" y="61"/>
                    <a:pt x="4" y="70"/>
                  </a:cubicBezTo>
                  <a:cubicBezTo>
                    <a:pt x="4" y="72"/>
                    <a:pt x="6" y="85"/>
                    <a:pt x="6" y="85"/>
                  </a:cubicBezTo>
                  <a:cubicBezTo>
                    <a:pt x="6" y="85"/>
                    <a:pt x="6" y="85"/>
                    <a:pt x="6" y="85"/>
                  </a:cubicBezTo>
                  <a:cubicBezTo>
                    <a:pt x="8" y="96"/>
                    <a:pt x="14" y="117"/>
                    <a:pt x="18" y="132"/>
                  </a:cubicBezTo>
                  <a:cubicBezTo>
                    <a:pt x="26" y="159"/>
                    <a:pt x="30" y="188"/>
                    <a:pt x="34" y="214"/>
                  </a:cubicBezTo>
                  <a:cubicBezTo>
                    <a:pt x="33" y="212"/>
                    <a:pt x="33" y="210"/>
                    <a:pt x="33" y="210"/>
                  </a:cubicBezTo>
                  <a:lnTo>
                    <a:pt x="33" y="210"/>
                  </a:lnTo>
                  <a:cubicBezTo>
                    <a:pt x="33" y="210"/>
                    <a:pt x="35" y="223"/>
                    <a:pt x="35" y="225"/>
                  </a:cubicBezTo>
                  <a:cubicBezTo>
                    <a:pt x="36" y="233"/>
                    <a:pt x="36" y="239"/>
                    <a:pt x="36" y="246"/>
                  </a:cubicBezTo>
                  <a:cubicBezTo>
                    <a:pt x="37" y="260"/>
                    <a:pt x="37" y="275"/>
                    <a:pt x="36" y="290"/>
                  </a:cubicBezTo>
                  <a:cubicBezTo>
                    <a:pt x="36" y="305"/>
                    <a:pt x="35" y="320"/>
                    <a:pt x="34" y="333"/>
                  </a:cubicBezTo>
                  <a:cubicBezTo>
                    <a:pt x="34" y="337"/>
                    <a:pt x="32" y="342"/>
                    <a:pt x="32" y="347"/>
                  </a:cubicBezTo>
                  <a:cubicBezTo>
                    <a:pt x="33" y="344"/>
                    <a:pt x="33" y="342"/>
                    <a:pt x="33" y="342"/>
                  </a:cubicBezTo>
                  <a:lnTo>
                    <a:pt x="33" y="342"/>
                  </a:lnTo>
                  <a:cubicBezTo>
                    <a:pt x="33" y="342"/>
                    <a:pt x="33" y="344"/>
                    <a:pt x="32" y="348"/>
                  </a:cubicBezTo>
                  <a:cubicBezTo>
                    <a:pt x="31" y="357"/>
                    <a:pt x="30" y="364"/>
                    <a:pt x="29" y="373"/>
                  </a:cubicBezTo>
                  <a:cubicBezTo>
                    <a:pt x="21" y="407"/>
                    <a:pt x="37" y="446"/>
                    <a:pt x="75" y="454"/>
                  </a:cubicBezTo>
                  <a:cubicBezTo>
                    <a:pt x="80" y="456"/>
                    <a:pt x="86" y="457"/>
                    <a:pt x="92" y="457"/>
                  </a:cubicBezTo>
                  <a:cubicBezTo>
                    <a:pt x="118" y="457"/>
                    <a:pt x="149" y="440"/>
                    <a:pt x="154" y="409"/>
                  </a:cubicBezTo>
                  <a:cubicBezTo>
                    <a:pt x="167" y="335"/>
                    <a:pt x="168" y="264"/>
                    <a:pt x="157" y="189"/>
                  </a:cubicBezTo>
                  <a:cubicBezTo>
                    <a:pt x="152" y="157"/>
                    <a:pt x="141" y="127"/>
                    <a:pt x="129" y="96"/>
                  </a:cubicBezTo>
                  <a:cubicBezTo>
                    <a:pt x="121" y="76"/>
                    <a:pt x="113" y="59"/>
                    <a:pt x="98" y="40"/>
                  </a:cubicBezTo>
                  <a:cubicBezTo>
                    <a:pt x="87" y="28"/>
                    <a:pt x="76" y="18"/>
                    <a:pt x="61" y="7"/>
                  </a:cubicBezTo>
                  <a:cubicBezTo>
                    <a:pt x="56" y="3"/>
                    <a:pt x="49" y="1"/>
                    <a:pt x="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0"/>
            <p:cNvSpPr/>
            <p:nvPr/>
          </p:nvSpPr>
          <p:spPr>
            <a:xfrm>
              <a:off x="5780950" y="1648700"/>
              <a:ext cx="3925" cy="9525"/>
            </a:xfrm>
            <a:custGeom>
              <a:avLst/>
              <a:gdLst/>
              <a:ahLst/>
              <a:cxnLst/>
              <a:rect l="l" t="t" r="r" b="b"/>
              <a:pathLst>
                <a:path w="157" h="381" extrusionOk="0">
                  <a:moveTo>
                    <a:pt x="117" y="0"/>
                  </a:moveTo>
                  <a:cubicBezTo>
                    <a:pt x="107" y="0"/>
                    <a:pt x="98" y="5"/>
                    <a:pt x="95" y="16"/>
                  </a:cubicBezTo>
                  <a:cubicBezTo>
                    <a:pt x="88" y="41"/>
                    <a:pt x="85" y="66"/>
                    <a:pt x="78" y="91"/>
                  </a:cubicBezTo>
                  <a:cubicBezTo>
                    <a:pt x="70" y="115"/>
                    <a:pt x="63" y="138"/>
                    <a:pt x="57" y="162"/>
                  </a:cubicBezTo>
                  <a:cubicBezTo>
                    <a:pt x="44" y="210"/>
                    <a:pt x="28" y="260"/>
                    <a:pt x="11" y="307"/>
                  </a:cubicBezTo>
                  <a:cubicBezTo>
                    <a:pt x="1" y="335"/>
                    <a:pt x="22" y="371"/>
                    <a:pt x="52" y="379"/>
                  </a:cubicBezTo>
                  <a:cubicBezTo>
                    <a:pt x="56" y="380"/>
                    <a:pt x="61" y="380"/>
                    <a:pt x="65" y="380"/>
                  </a:cubicBezTo>
                  <a:cubicBezTo>
                    <a:pt x="92" y="380"/>
                    <a:pt x="116" y="364"/>
                    <a:pt x="124" y="338"/>
                  </a:cubicBezTo>
                  <a:cubicBezTo>
                    <a:pt x="140" y="285"/>
                    <a:pt x="150" y="230"/>
                    <a:pt x="154" y="174"/>
                  </a:cubicBezTo>
                  <a:cubicBezTo>
                    <a:pt x="156" y="162"/>
                    <a:pt x="157" y="148"/>
                    <a:pt x="156" y="136"/>
                  </a:cubicBezTo>
                  <a:cubicBezTo>
                    <a:pt x="156" y="123"/>
                    <a:pt x="152" y="111"/>
                    <a:pt x="151" y="97"/>
                  </a:cubicBezTo>
                  <a:cubicBezTo>
                    <a:pt x="149" y="71"/>
                    <a:pt x="146" y="42"/>
                    <a:pt x="139" y="16"/>
                  </a:cubicBezTo>
                  <a:cubicBezTo>
                    <a:pt x="136" y="5"/>
                    <a:pt x="126"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0"/>
            <p:cNvSpPr/>
            <p:nvPr/>
          </p:nvSpPr>
          <p:spPr>
            <a:xfrm>
              <a:off x="5676100" y="1694425"/>
              <a:ext cx="3200" cy="13825"/>
            </a:xfrm>
            <a:custGeom>
              <a:avLst/>
              <a:gdLst/>
              <a:ahLst/>
              <a:cxnLst/>
              <a:rect l="l" t="t" r="r" b="b"/>
              <a:pathLst>
                <a:path w="128" h="553" extrusionOk="0">
                  <a:moveTo>
                    <a:pt x="64" y="1"/>
                  </a:moveTo>
                  <a:cubicBezTo>
                    <a:pt x="49" y="1"/>
                    <a:pt x="34" y="7"/>
                    <a:pt x="29" y="21"/>
                  </a:cubicBezTo>
                  <a:cubicBezTo>
                    <a:pt x="20" y="41"/>
                    <a:pt x="7" y="62"/>
                    <a:pt x="6" y="86"/>
                  </a:cubicBezTo>
                  <a:cubicBezTo>
                    <a:pt x="5" y="104"/>
                    <a:pt x="4" y="122"/>
                    <a:pt x="3" y="139"/>
                  </a:cubicBezTo>
                  <a:cubicBezTo>
                    <a:pt x="0" y="179"/>
                    <a:pt x="1" y="218"/>
                    <a:pt x="1" y="257"/>
                  </a:cubicBezTo>
                  <a:lnTo>
                    <a:pt x="1" y="491"/>
                  </a:lnTo>
                  <a:cubicBezTo>
                    <a:pt x="1" y="524"/>
                    <a:pt x="30" y="553"/>
                    <a:pt x="63" y="553"/>
                  </a:cubicBezTo>
                  <a:cubicBezTo>
                    <a:pt x="64" y="553"/>
                    <a:pt x="65" y="553"/>
                    <a:pt x="66" y="553"/>
                  </a:cubicBezTo>
                  <a:cubicBezTo>
                    <a:pt x="98" y="553"/>
                    <a:pt x="126" y="526"/>
                    <a:pt x="126" y="492"/>
                  </a:cubicBezTo>
                  <a:lnTo>
                    <a:pt x="126" y="259"/>
                  </a:lnTo>
                  <a:cubicBezTo>
                    <a:pt x="126" y="221"/>
                    <a:pt x="127" y="183"/>
                    <a:pt x="124" y="144"/>
                  </a:cubicBezTo>
                  <a:cubicBezTo>
                    <a:pt x="123" y="124"/>
                    <a:pt x="123" y="106"/>
                    <a:pt x="121" y="86"/>
                  </a:cubicBezTo>
                  <a:cubicBezTo>
                    <a:pt x="118" y="63"/>
                    <a:pt x="108" y="42"/>
                    <a:pt x="98" y="21"/>
                  </a:cubicBezTo>
                  <a:cubicBezTo>
                    <a:pt x="93" y="7"/>
                    <a:pt x="78" y="1"/>
                    <a:pt x="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0"/>
            <p:cNvSpPr/>
            <p:nvPr/>
          </p:nvSpPr>
          <p:spPr>
            <a:xfrm>
              <a:off x="5681025" y="1694725"/>
              <a:ext cx="3700" cy="11150"/>
            </a:xfrm>
            <a:custGeom>
              <a:avLst/>
              <a:gdLst/>
              <a:ahLst/>
              <a:cxnLst/>
              <a:rect l="l" t="t" r="r" b="b"/>
              <a:pathLst>
                <a:path w="148" h="446" extrusionOk="0">
                  <a:moveTo>
                    <a:pt x="116" y="1"/>
                  </a:moveTo>
                  <a:cubicBezTo>
                    <a:pt x="106" y="1"/>
                    <a:pt x="96" y="5"/>
                    <a:pt x="89" y="15"/>
                  </a:cubicBezTo>
                  <a:cubicBezTo>
                    <a:pt x="54" y="66"/>
                    <a:pt x="30" y="126"/>
                    <a:pt x="18" y="186"/>
                  </a:cubicBezTo>
                  <a:cubicBezTo>
                    <a:pt x="6" y="250"/>
                    <a:pt x="1" y="315"/>
                    <a:pt x="1" y="381"/>
                  </a:cubicBezTo>
                  <a:cubicBezTo>
                    <a:pt x="1" y="414"/>
                    <a:pt x="30" y="445"/>
                    <a:pt x="62" y="445"/>
                  </a:cubicBezTo>
                  <a:cubicBezTo>
                    <a:pt x="63" y="445"/>
                    <a:pt x="64" y="445"/>
                    <a:pt x="65" y="445"/>
                  </a:cubicBezTo>
                  <a:cubicBezTo>
                    <a:pt x="100" y="444"/>
                    <a:pt x="132" y="418"/>
                    <a:pt x="131" y="381"/>
                  </a:cubicBezTo>
                  <a:cubicBezTo>
                    <a:pt x="130" y="321"/>
                    <a:pt x="132" y="261"/>
                    <a:pt x="139" y="202"/>
                  </a:cubicBezTo>
                  <a:cubicBezTo>
                    <a:pt x="144" y="148"/>
                    <a:pt x="147" y="92"/>
                    <a:pt x="146" y="30"/>
                  </a:cubicBezTo>
                  <a:cubicBezTo>
                    <a:pt x="146" y="11"/>
                    <a:pt x="132" y="1"/>
                    <a:pt x="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0"/>
            <p:cNvSpPr/>
            <p:nvPr/>
          </p:nvSpPr>
          <p:spPr>
            <a:xfrm>
              <a:off x="5437650" y="1746700"/>
              <a:ext cx="5950" cy="12600"/>
            </a:xfrm>
            <a:custGeom>
              <a:avLst/>
              <a:gdLst/>
              <a:ahLst/>
              <a:cxnLst/>
              <a:rect l="l" t="t" r="r" b="b"/>
              <a:pathLst>
                <a:path w="238" h="504" extrusionOk="0">
                  <a:moveTo>
                    <a:pt x="193" y="0"/>
                  </a:moveTo>
                  <a:cubicBezTo>
                    <a:pt x="182" y="0"/>
                    <a:pt x="171" y="7"/>
                    <a:pt x="167" y="19"/>
                  </a:cubicBezTo>
                  <a:cubicBezTo>
                    <a:pt x="146" y="83"/>
                    <a:pt x="131" y="148"/>
                    <a:pt x="108" y="211"/>
                  </a:cubicBezTo>
                  <a:cubicBezTo>
                    <a:pt x="88" y="269"/>
                    <a:pt x="59" y="329"/>
                    <a:pt x="25" y="387"/>
                  </a:cubicBezTo>
                  <a:cubicBezTo>
                    <a:pt x="1" y="426"/>
                    <a:pt x="20" y="479"/>
                    <a:pt x="62" y="497"/>
                  </a:cubicBezTo>
                  <a:cubicBezTo>
                    <a:pt x="73" y="502"/>
                    <a:pt x="84" y="504"/>
                    <a:pt x="94" y="504"/>
                  </a:cubicBezTo>
                  <a:cubicBezTo>
                    <a:pt x="128" y="504"/>
                    <a:pt x="155" y="480"/>
                    <a:pt x="169" y="447"/>
                  </a:cubicBezTo>
                  <a:cubicBezTo>
                    <a:pt x="196" y="380"/>
                    <a:pt x="215" y="311"/>
                    <a:pt x="223" y="240"/>
                  </a:cubicBezTo>
                  <a:cubicBezTo>
                    <a:pt x="234" y="168"/>
                    <a:pt x="238" y="91"/>
                    <a:pt x="217" y="19"/>
                  </a:cubicBezTo>
                  <a:cubicBezTo>
                    <a:pt x="214" y="7"/>
                    <a:pt x="204" y="0"/>
                    <a:pt x="1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0"/>
            <p:cNvSpPr/>
            <p:nvPr/>
          </p:nvSpPr>
          <p:spPr>
            <a:xfrm>
              <a:off x="5451800" y="1750375"/>
              <a:ext cx="4050" cy="8825"/>
            </a:xfrm>
            <a:custGeom>
              <a:avLst/>
              <a:gdLst/>
              <a:ahLst/>
              <a:cxnLst/>
              <a:rect l="l" t="t" r="r" b="b"/>
              <a:pathLst>
                <a:path w="162" h="353" extrusionOk="0">
                  <a:moveTo>
                    <a:pt x="125" y="0"/>
                  </a:moveTo>
                  <a:cubicBezTo>
                    <a:pt x="114" y="0"/>
                    <a:pt x="102" y="7"/>
                    <a:pt x="97" y="22"/>
                  </a:cubicBezTo>
                  <a:cubicBezTo>
                    <a:pt x="66" y="101"/>
                    <a:pt x="41" y="182"/>
                    <a:pt x="8" y="262"/>
                  </a:cubicBezTo>
                  <a:cubicBezTo>
                    <a:pt x="1" y="277"/>
                    <a:pt x="6" y="303"/>
                    <a:pt x="15" y="316"/>
                  </a:cubicBezTo>
                  <a:cubicBezTo>
                    <a:pt x="24" y="331"/>
                    <a:pt x="41" y="346"/>
                    <a:pt x="57" y="350"/>
                  </a:cubicBezTo>
                  <a:cubicBezTo>
                    <a:pt x="64" y="351"/>
                    <a:pt x="71" y="352"/>
                    <a:pt x="78" y="352"/>
                  </a:cubicBezTo>
                  <a:cubicBezTo>
                    <a:pt x="90" y="352"/>
                    <a:pt x="102" y="350"/>
                    <a:pt x="112" y="342"/>
                  </a:cubicBezTo>
                  <a:cubicBezTo>
                    <a:pt x="127" y="332"/>
                    <a:pt x="143" y="317"/>
                    <a:pt x="146" y="299"/>
                  </a:cubicBezTo>
                  <a:cubicBezTo>
                    <a:pt x="152" y="252"/>
                    <a:pt x="158" y="205"/>
                    <a:pt x="159" y="158"/>
                  </a:cubicBezTo>
                  <a:cubicBezTo>
                    <a:pt x="161" y="137"/>
                    <a:pt x="161" y="117"/>
                    <a:pt x="161" y="96"/>
                  </a:cubicBezTo>
                  <a:cubicBezTo>
                    <a:pt x="161" y="74"/>
                    <a:pt x="158" y="53"/>
                    <a:pt x="156" y="30"/>
                  </a:cubicBezTo>
                  <a:cubicBezTo>
                    <a:pt x="154" y="11"/>
                    <a:pt x="140" y="0"/>
                    <a:pt x="1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0"/>
            <p:cNvSpPr/>
            <p:nvPr/>
          </p:nvSpPr>
          <p:spPr>
            <a:xfrm>
              <a:off x="5162975" y="1687925"/>
              <a:ext cx="10975" cy="18175"/>
            </a:xfrm>
            <a:custGeom>
              <a:avLst/>
              <a:gdLst/>
              <a:ahLst/>
              <a:cxnLst/>
              <a:rect l="l" t="t" r="r" b="b"/>
              <a:pathLst>
                <a:path w="439" h="727" extrusionOk="0">
                  <a:moveTo>
                    <a:pt x="28" y="0"/>
                  </a:moveTo>
                  <a:cubicBezTo>
                    <a:pt x="12" y="0"/>
                    <a:pt x="0" y="17"/>
                    <a:pt x="9" y="34"/>
                  </a:cubicBezTo>
                  <a:cubicBezTo>
                    <a:pt x="62" y="142"/>
                    <a:pt x="127" y="244"/>
                    <a:pt x="180" y="353"/>
                  </a:cubicBezTo>
                  <a:cubicBezTo>
                    <a:pt x="233" y="467"/>
                    <a:pt x="278" y="586"/>
                    <a:pt x="331" y="700"/>
                  </a:cubicBezTo>
                  <a:cubicBezTo>
                    <a:pt x="339" y="717"/>
                    <a:pt x="358" y="726"/>
                    <a:pt x="378" y="726"/>
                  </a:cubicBezTo>
                  <a:cubicBezTo>
                    <a:pt x="388" y="726"/>
                    <a:pt x="398" y="724"/>
                    <a:pt x="406" y="719"/>
                  </a:cubicBezTo>
                  <a:cubicBezTo>
                    <a:pt x="433" y="702"/>
                    <a:pt x="438" y="670"/>
                    <a:pt x="426" y="643"/>
                  </a:cubicBezTo>
                  <a:cubicBezTo>
                    <a:pt x="371" y="526"/>
                    <a:pt x="324" y="405"/>
                    <a:pt x="269" y="289"/>
                  </a:cubicBezTo>
                  <a:cubicBezTo>
                    <a:pt x="217" y="181"/>
                    <a:pt x="151" y="58"/>
                    <a:pt x="39" y="3"/>
                  </a:cubicBezTo>
                  <a:cubicBezTo>
                    <a:pt x="36" y="1"/>
                    <a:pt x="32" y="0"/>
                    <a:pt x="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0"/>
            <p:cNvSpPr/>
            <p:nvPr/>
          </p:nvSpPr>
          <p:spPr>
            <a:xfrm>
              <a:off x="5170075" y="1691750"/>
              <a:ext cx="4125" cy="10400"/>
            </a:xfrm>
            <a:custGeom>
              <a:avLst/>
              <a:gdLst/>
              <a:ahLst/>
              <a:cxnLst/>
              <a:rect l="l" t="t" r="r" b="b"/>
              <a:pathLst>
                <a:path w="165" h="416" extrusionOk="0">
                  <a:moveTo>
                    <a:pt x="142" y="0"/>
                  </a:moveTo>
                  <a:cubicBezTo>
                    <a:pt x="141" y="0"/>
                    <a:pt x="140" y="0"/>
                    <a:pt x="139" y="1"/>
                  </a:cubicBezTo>
                  <a:cubicBezTo>
                    <a:pt x="108" y="11"/>
                    <a:pt x="80" y="40"/>
                    <a:pt x="61" y="64"/>
                  </a:cubicBezTo>
                  <a:cubicBezTo>
                    <a:pt x="51" y="76"/>
                    <a:pt x="40" y="90"/>
                    <a:pt x="32" y="103"/>
                  </a:cubicBezTo>
                  <a:cubicBezTo>
                    <a:pt x="23" y="121"/>
                    <a:pt x="20" y="141"/>
                    <a:pt x="16" y="158"/>
                  </a:cubicBezTo>
                  <a:cubicBezTo>
                    <a:pt x="0" y="239"/>
                    <a:pt x="20" y="317"/>
                    <a:pt x="52" y="392"/>
                  </a:cubicBezTo>
                  <a:cubicBezTo>
                    <a:pt x="58" y="408"/>
                    <a:pt x="77" y="416"/>
                    <a:pt x="95" y="416"/>
                  </a:cubicBezTo>
                  <a:cubicBezTo>
                    <a:pt x="101" y="416"/>
                    <a:pt x="108" y="415"/>
                    <a:pt x="113" y="413"/>
                  </a:cubicBezTo>
                  <a:cubicBezTo>
                    <a:pt x="133" y="404"/>
                    <a:pt x="150" y="378"/>
                    <a:pt x="142" y="354"/>
                  </a:cubicBezTo>
                  <a:cubicBezTo>
                    <a:pt x="116" y="293"/>
                    <a:pt x="104" y="239"/>
                    <a:pt x="111" y="174"/>
                  </a:cubicBezTo>
                  <a:cubicBezTo>
                    <a:pt x="111" y="173"/>
                    <a:pt x="112" y="168"/>
                    <a:pt x="112" y="167"/>
                  </a:cubicBezTo>
                  <a:lnTo>
                    <a:pt x="112" y="167"/>
                  </a:lnTo>
                  <a:cubicBezTo>
                    <a:pt x="112" y="165"/>
                    <a:pt x="112" y="162"/>
                    <a:pt x="112" y="160"/>
                  </a:cubicBezTo>
                  <a:cubicBezTo>
                    <a:pt x="113" y="153"/>
                    <a:pt x="116" y="147"/>
                    <a:pt x="117" y="139"/>
                  </a:cubicBezTo>
                  <a:cubicBezTo>
                    <a:pt x="121" y="122"/>
                    <a:pt x="119" y="116"/>
                    <a:pt x="124" y="98"/>
                  </a:cubicBezTo>
                  <a:cubicBezTo>
                    <a:pt x="134" y="71"/>
                    <a:pt x="150" y="49"/>
                    <a:pt x="160" y="23"/>
                  </a:cubicBezTo>
                  <a:cubicBezTo>
                    <a:pt x="165" y="11"/>
                    <a:pt x="153" y="0"/>
                    <a:pt x="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0"/>
            <p:cNvSpPr/>
            <p:nvPr/>
          </p:nvSpPr>
          <p:spPr>
            <a:xfrm>
              <a:off x="5635875" y="1523450"/>
              <a:ext cx="3975" cy="7575"/>
            </a:xfrm>
            <a:custGeom>
              <a:avLst/>
              <a:gdLst/>
              <a:ahLst/>
              <a:cxnLst/>
              <a:rect l="l" t="t" r="r" b="b"/>
              <a:pathLst>
                <a:path w="159" h="303" extrusionOk="0">
                  <a:moveTo>
                    <a:pt x="21" y="0"/>
                  </a:moveTo>
                  <a:cubicBezTo>
                    <a:pt x="11" y="0"/>
                    <a:pt x="0" y="10"/>
                    <a:pt x="3" y="22"/>
                  </a:cubicBezTo>
                  <a:cubicBezTo>
                    <a:pt x="20" y="112"/>
                    <a:pt x="51" y="199"/>
                    <a:pt x="87" y="285"/>
                  </a:cubicBezTo>
                  <a:cubicBezTo>
                    <a:pt x="93" y="297"/>
                    <a:pt x="106" y="303"/>
                    <a:pt x="119" y="303"/>
                  </a:cubicBezTo>
                  <a:cubicBezTo>
                    <a:pt x="126" y="303"/>
                    <a:pt x="132" y="301"/>
                    <a:pt x="137" y="299"/>
                  </a:cubicBezTo>
                  <a:cubicBezTo>
                    <a:pt x="154" y="288"/>
                    <a:pt x="159" y="266"/>
                    <a:pt x="150" y="249"/>
                  </a:cubicBezTo>
                  <a:cubicBezTo>
                    <a:pt x="108" y="172"/>
                    <a:pt x="72" y="90"/>
                    <a:pt x="34" y="9"/>
                  </a:cubicBezTo>
                  <a:cubicBezTo>
                    <a:pt x="31" y="3"/>
                    <a:pt x="26" y="0"/>
                    <a:pt x="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0"/>
            <p:cNvSpPr/>
            <p:nvPr/>
          </p:nvSpPr>
          <p:spPr>
            <a:xfrm>
              <a:off x="5644950" y="1518400"/>
              <a:ext cx="5775" cy="14125"/>
            </a:xfrm>
            <a:custGeom>
              <a:avLst/>
              <a:gdLst/>
              <a:ahLst/>
              <a:cxnLst/>
              <a:rect l="l" t="t" r="r" b="b"/>
              <a:pathLst>
                <a:path w="231" h="565" extrusionOk="0">
                  <a:moveTo>
                    <a:pt x="202" y="0"/>
                  </a:moveTo>
                  <a:cubicBezTo>
                    <a:pt x="200" y="0"/>
                    <a:pt x="197" y="1"/>
                    <a:pt x="195" y="2"/>
                  </a:cubicBezTo>
                  <a:cubicBezTo>
                    <a:pt x="103" y="41"/>
                    <a:pt x="41" y="127"/>
                    <a:pt x="21" y="222"/>
                  </a:cubicBezTo>
                  <a:cubicBezTo>
                    <a:pt x="1" y="327"/>
                    <a:pt x="20" y="434"/>
                    <a:pt x="59" y="531"/>
                  </a:cubicBezTo>
                  <a:cubicBezTo>
                    <a:pt x="67" y="550"/>
                    <a:pt x="83" y="565"/>
                    <a:pt x="104" y="565"/>
                  </a:cubicBezTo>
                  <a:cubicBezTo>
                    <a:pt x="107" y="565"/>
                    <a:pt x="112" y="564"/>
                    <a:pt x="116" y="563"/>
                  </a:cubicBezTo>
                  <a:cubicBezTo>
                    <a:pt x="140" y="558"/>
                    <a:pt x="160" y="531"/>
                    <a:pt x="149" y="507"/>
                  </a:cubicBezTo>
                  <a:cubicBezTo>
                    <a:pt x="118" y="426"/>
                    <a:pt x="97" y="335"/>
                    <a:pt x="115" y="247"/>
                  </a:cubicBezTo>
                  <a:cubicBezTo>
                    <a:pt x="133" y="168"/>
                    <a:pt x="176" y="97"/>
                    <a:pt x="221" y="29"/>
                  </a:cubicBezTo>
                  <a:cubicBezTo>
                    <a:pt x="231" y="14"/>
                    <a:pt x="217" y="0"/>
                    <a:pt x="2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0"/>
            <p:cNvSpPr/>
            <p:nvPr/>
          </p:nvSpPr>
          <p:spPr>
            <a:xfrm>
              <a:off x="5317225" y="1598275"/>
              <a:ext cx="3550" cy="23550"/>
            </a:xfrm>
            <a:custGeom>
              <a:avLst/>
              <a:gdLst/>
              <a:ahLst/>
              <a:cxnLst/>
              <a:rect l="l" t="t" r="r" b="b"/>
              <a:pathLst>
                <a:path w="142" h="942" extrusionOk="0">
                  <a:moveTo>
                    <a:pt x="71" y="1"/>
                  </a:moveTo>
                  <a:cubicBezTo>
                    <a:pt x="61" y="1"/>
                    <a:pt x="51" y="7"/>
                    <a:pt x="47" y="18"/>
                  </a:cubicBezTo>
                  <a:cubicBezTo>
                    <a:pt x="27" y="86"/>
                    <a:pt x="26" y="158"/>
                    <a:pt x="16" y="228"/>
                  </a:cubicBezTo>
                  <a:cubicBezTo>
                    <a:pt x="7" y="299"/>
                    <a:pt x="6" y="371"/>
                    <a:pt x="5" y="441"/>
                  </a:cubicBezTo>
                  <a:cubicBezTo>
                    <a:pt x="0" y="586"/>
                    <a:pt x="2" y="731"/>
                    <a:pt x="1" y="874"/>
                  </a:cubicBezTo>
                  <a:cubicBezTo>
                    <a:pt x="1" y="919"/>
                    <a:pt x="35" y="942"/>
                    <a:pt x="70" y="942"/>
                  </a:cubicBezTo>
                  <a:cubicBezTo>
                    <a:pt x="105" y="942"/>
                    <a:pt x="140" y="919"/>
                    <a:pt x="140" y="874"/>
                  </a:cubicBezTo>
                  <a:cubicBezTo>
                    <a:pt x="139" y="730"/>
                    <a:pt x="141" y="584"/>
                    <a:pt x="136" y="441"/>
                  </a:cubicBezTo>
                  <a:cubicBezTo>
                    <a:pt x="134" y="371"/>
                    <a:pt x="133" y="299"/>
                    <a:pt x="125" y="228"/>
                  </a:cubicBezTo>
                  <a:cubicBezTo>
                    <a:pt x="116" y="158"/>
                    <a:pt x="114" y="86"/>
                    <a:pt x="94" y="18"/>
                  </a:cubicBezTo>
                  <a:cubicBezTo>
                    <a:pt x="91" y="7"/>
                    <a:pt x="81" y="1"/>
                    <a:pt x="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0"/>
            <p:cNvSpPr/>
            <p:nvPr/>
          </p:nvSpPr>
          <p:spPr>
            <a:xfrm>
              <a:off x="5328750" y="1597075"/>
              <a:ext cx="3000" cy="15625"/>
            </a:xfrm>
            <a:custGeom>
              <a:avLst/>
              <a:gdLst/>
              <a:ahLst/>
              <a:cxnLst/>
              <a:rect l="l" t="t" r="r" b="b"/>
              <a:pathLst>
                <a:path w="120" h="625" extrusionOk="0">
                  <a:moveTo>
                    <a:pt x="59" y="1"/>
                  </a:moveTo>
                  <a:cubicBezTo>
                    <a:pt x="50" y="1"/>
                    <a:pt x="41" y="6"/>
                    <a:pt x="38" y="16"/>
                  </a:cubicBezTo>
                  <a:cubicBezTo>
                    <a:pt x="13" y="106"/>
                    <a:pt x="0" y="199"/>
                    <a:pt x="1" y="292"/>
                  </a:cubicBezTo>
                  <a:lnTo>
                    <a:pt x="5" y="573"/>
                  </a:lnTo>
                  <a:cubicBezTo>
                    <a:pt x="5" y="607"/>
                    <a:pt x="33" y="625"/>
                    <a:pt x="60" y="625"/>
                  </a:cubicBezTo>
                  <a:cubicBezTo>
                    <a:pt x="87" y="625"/>
                    <a:pt x="114" y="607"/>
                    <a:pt x="114" y="573"/>
                  </a:cubicBezTo>
                  <a:lnTo>
                    <a:pt x="117" y="292"/>
                  </a:lnTo>
                  <a:cubicBezTo>
                    <a:pt x="119" y="199"/>
                    <a:pt x="106" y="106"/>
                    <a:pt x="80" y="16"/>
                  </a:cubicBezTo>
                  <a:cubicBezTo>
                    <a:pt x="77" y="6"/>
                    <a:pt x="68" y="1"/>
                    <a:pt x="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0"/>
            <p:cNvSpPr/>
            <p:nvPr/>
          </p:nvSpPr>
          <p:spPr>
            <a:xfrm>
              <a:off x="5887350" y="1584925"/>
              <a:ext cx="6000" cy="15650"/>
            </a:xfrm>
            <a:custGeom>
              <a:avLst/>
              <a:gdLst/>
              <a:ahLst/>
              <a:cxnLst/>
              <a:rect l="l" t="t" r="r" b="b"/>
              <a:pathLst>
                <a:path w="240" h="626" extrusionOk="0">
                  <a:moveTo>
                    <a:pt x="210" y="0"/>
                  </a:moveTo>
                  <a:cubicBezTo>
                    <a:pt x="201" y="0"/>
                    <a:pt x="192" y="5"/>
                    <a:pt x="188" y="17"/>
                  </a:cubicBezTo>
                  <a:cubicBezTo>
                    <a:pt x="177" y="64"/>
                    <a:pt x="168" y="110"/>
                    <a:pt x="154" y="154"/>
                  </a:cubicBezTo>
                  <a:cubicBezTo>
                    <a:pt x="145" y="177"/>
                    <a:pt x="136" y="198"/>
                    <a:pt x="128" y="220"/>
                  </a:cubicBezTo>
                  <a:cubicBezTo>
                    <a:pt x="120" y="244"/>
                    <a:pt x="114" y="265"/>
                    <a:pt x="106" y="289"/>
                  </a:cubicBezTo>
                  <a:cubicBezTo>
                    <a:pt x="76" y="379"/>
                    <a:pt x="46" y="469"/>
                    <a:pt x="11" y="559"/>
                  </a:cubicBezTo>
                  <a:cubicBezTo>
                    <a:pt x="1" y="586"/>
                    <a:pt x="22" y="617"/>
                    <a:pt x="48" y="623"/>
                  </a:cubicBezTo>
                  <a:cubicBezTo>
                    <a:pt x="53" y="625"/>
                    <a:pt x="59" y="626"/>
                    <a:pt x="64" y="626"/>
                  </a:cubicBezTo>
                  <a:cubicBezTo>
                    <a:pt x="85" y="626"/>
                    <a:pt x="103" y="609"/>
                    <a:pt x="112" y="588"/>
                  </a:cubicBezTo>
                  <a:cubicBezTo>
                    <a:pt x="146" y="499"/>
                    <a:pt x="185" y="407"/>
                    <a:pt x="208" y="313"/>
                  </a:cubicBezTo>
                  <a:cubicBezTo>
                    <a:pt x="213" y="290"/>
                    <a:pt x="217" y="266"/>
                    <a:pt x="223" y="243"/>
                  </a:cubicBezTo>
                  <a:cubicBezTo>
                    <a:pt x="228" y="218"/>
                    <a:pt x="226" y="194"/>
                    <a:pt x="229" y="169"/>
                  </a:cubicBezTo>
                  <a:cubicBezTo>
                    <a:pt x="235" y="121"/>
                    <a:pt x="240" y="72"/>
                    <a:pt x="236" y="24"/>
                  </a:cubicBezTo>
                  <a:cubicBezTo>
                    <a:pt x="234" y="9"/>
                    <a:pt x="222" y="0"/>
                    <a:pt x="2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0"/>
            <p:cNvSpPr/>
            <p:nvPr/>
          </p:nvSpPr>
          <p:spPr>
            <a:xfrm>
              <a:off x="5899100" y="1586300"/>
              <a:ext cx="3650" cy="11575"/>
            </a:xfrm>
            <a:custGeom>
              <a:avLst/>
              <a:gdLst/>
              <a:ahLst/>
              <a:cxnLst/>
              <a:rect l="l" t="t" r="r" b="b"/>
              <a:pathLst>
                <a:path w="146" h="463" extrusionOk="0">
                  <a:moveTo>
                    <a:pt x="37" y="0"/>
                  </a:moveTo>
                  <a:cubicBezTo>
                    <a:pt x="30" y="0"/>
                    <a:pt x="24" y="4"/>
                    <a:pt x="22" y="14"/>
                  </a:cubicBezTo>
                  <a:cubicBezTo>
                    <a:pt x="15" y="47"/>
                    <a:pt x="11" y="80"/>
                    <a:pt x="7" y="116"/>
                  </a:cubicBezTo>
                  <a:cubicBezTo>
                    <a:pt x="5" y="150"/>
                    <a:pt x="0" y="186"/>
                    <a:pt x="2" y="222"/>
                  </a:cubicBezTo>
                  <a:cubicBezTo>
                    <a:pt x="10" y="292"/>
                    <a:pt x="25" y="363"/>
                    <a:pt x="46" y="431"/>
                  </a:cubicBezTo>
                  <a:cubicBezTo>
                    <a:pt x="53" y="453"/>
                    <a:pt x="71" y="462"/>
                    <a:pt x="89" y="462"/>
                  </a:cubicBezTo>
                  <a:cubicBezTo>
                    <a:pt x="117" y="462"/>
                    <a:pt x="145" y="440"/>
                    <a:pt x="134" y="406"/>
                  </a:cubicBezTo>
                  <a:cubicBezTo>
                    <a:pt x="112" y="344"/>
                    <a:pt x="95" y="280"/>
                    <a:pt x="86" y="215"/>
                  </a:cubicBezTo>
                  <a:cubicBezTo>
                    <a:pt x="81" y="184"/>
                    <a:pt x="74" y="153"/>
                    <a:pt x="68" y="122"/>
                  </a:cubicBezTo>
                  <a:cubicBezTo>
                    <a:pt x="62" y="88"/>
                    <a:pt x="62" y="53"/>
                    <a:pt x="58" y="19"/>
                  </a:cubicBezTo>
                  <a:cubicBezTo>
                    <a:pt x="57" y="8"/>
                    <a:pt x="47" y="0"/>
                    <a:pt x="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3">
  <p:cSld name="CUSTOM_21">
    <p:bg>
      <p:bgPr>
        <a:solidFill>
          <a:schemeClr val="dk2"/>
        </a:solidFill>
        <a:effectLst/>
      </p:bgPr>
    </p:bg>
    <p:spTree>
      <p:nvGrpSpPr>
        <p:cNvPr id="1" name="Shape 2148"/>
        <p:cNvGrpSpPr/>
        <p:nvPr/>
      </p:nvGrpSpPr>
      <p:grpSpPr>
        <a:xfrm>
          <a:off x="0" y="0"/>
          <a:ext cx="0" cy="0"/>
          <a:chOff x="0" y="0"/>
          <a:chExt cx="0" cy="0"/>
        </a:xfrm>
      </p:grpSpPr>
      <p:sp>
        <p:nvSpPr>
          <p:cNvPr id="2149" name="Google Shape;2149;p47"/>
          <p:cNvSpPr txBox="1">
            <a:spLocks noGrp="1"/>
          </p:cNvSpPr>
          <p:nvPr>
            <p:ph type="subTitle" idx="1"/>
          </p:nvPr>
        </p:nvSpPr>
        <p:spPr>
          <a:xfrm>
            <a:off x="1590425" y="1920994"/>
            <a:ext cx="2981700" cy="73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150" name="Google Shape;2150;p47"/>
          <p:cNvSpPr txBox="1">
            <a:spLocks noGrp="1"/>
          </p:cNvSpPr>
          <p:nvPr>
            <p:ph type="subTitle" idx="2"/>
          </p:nvPr>
        </p:nvSpPr>
        <p:spPr>
          <a:xfrm>
            <a:off x="1590425" y="1575704"/>
            <a:ext cx="2981700" cy="2832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9pPr>
          </a:lstStyle>
          <a:p>
            <a:endParaRPr/>
          </a:p>
        </p:txBody>
      </p:sp>
      <p:sp>
        <p:nvSpPr>
          <p:cNvPr id="2151" name="Google Shape;2151;p47"/>
          <p:cNvSpPr txBox="1">
            <a:spLocks noGrp="1"/>
          </p:cNvSpPr>
          <p:nvPr>
            <p:ph type="subTitle" idx="3"/>
          </p:nvPr>
        </p:nvSpPr>
        <p:spPr>
          <a:xfrm>
            <a:off x="4572010" y="3616619"/>
            <a:ext cx="2981700" cy="73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152" name="Google Shape;2152;p47"/>
          <p:cNvSpPr txBox="1">
            <a:spLocks noGrp="1"/>
          </p:cNvSpPr>
          <p:nvPr>
            <p:ph type="subTitle" idx="4"/>
          </p:nvPr>
        </p:nvSpPr>
        <p:spPr>
          <a:xfrm>
            <a:off x="4572000" y="3271175"/>
            <a:ext cx="2981700" cy="283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9pPr>
          </a:lstStyle>
          <a:p>
            <a:endParaRPr/>
          </a:p>
        </p:txBody>
      </p:sp>
      <p:sp>
        <p:nvSpPr>
          <p:cNvPr id="2153" name="Google Shape;2153;p47"/>
          <p:cNvSpPr txBox="1">
            <a:spLocks noGrp="1"/>
          </p:cNvSpPr>
          <p:nvPr>
            <p:ph type="title"/>
          </p:nvPr>
        </p:nvSpPr>
        <p:spPr>
          <a:xfrm>
            <a:off x="716125" y="537000"/>
            <a:ext cx="7704900" cy="7899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3500"/>
              <a:buFont typeface="Fredoka One"/>
              <a:buNone/>
              <a:defRPr sz="3500">
                <a:solidFill>
                  <a:schemeClr val="lt1"/>
                </a:solidFill>
                <a:latin typeface="Fredoka One"/>
                <a:ea typeface="Fredoka One"/>
                <a:cs typeface="Fredoka One"/>
                <a:sym typeface="Fredoka One"/>
              </a:defRPr>
            </a:lvl1pPr>
            <a:lvl2pPr lvl="1"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2pPr>
            <a:lvl3pPr lvl="2"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3pPr>
            <a:lvl4pPr lvl="3"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4pPr>
            <a:lvl5pPr lvl="4"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5pPr>
            <a:lvl6pPr lvl="5"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6pPr>
            <a:lvl7pPr lvl="6"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7pPr>
            <a:lvl8pPr lvl="7"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8pPr>
            <a:lvl9pPr lvl="8"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9pPr>
          </a:lstStyle>
          <a:p>
            <a:endParaRPr/>
          </a:p>
        </p:txBody>
      </p:sp>
      <p:grpSp>
        <p:nvGrpSpPr>
          <p:cNvPr id="2154" name="Google Shape;2154;p47"/>
          <p:cNvGrpSpPr/>
          <p:nvPr/>
        </p:nvGrpSpPr>
        <p:grpSpPr>
          <a:xfrm>
            <a:off x="1076400" y="157325"/>
            <a:ext cx="1235225" cy="283075"/>
            <a:chOff x="3763450" y="967075"/>
            <a:chExt cx="1235225" cy="283075"/>
          </a:xfrm>
        </p:grpSpPr>
        <p:sp>
          <p:nvSpPr>
            <p:cNvPr id="2155" name="Google Shape;2155;p47"/>
            <p:cNvSpPr/>
            <p:nvPr/>
          </p:nvSpPr>
          <p:spPr>
            <a:xfrm>
              <a:off x="3763450" y="967075"/>
              <a:ext cx="1235225" cy="283075"/>
            </a:xfrm>
            <a:custGeom>
              <a:avLst/>
              <a:gdLst/>
              <a:ahLst/>
              <a:cxnLst/>
              <a:rect l="l" t="t" r="r" b="b"/>
              <a:pathLst>
                <a:path w="49409" h="11323" extrusionOk="0">
                  <a:moveTo>
                    <a:pt x="31262" y="1"/>
                  </a:moveTo>
                  <a:cubicBezTo>
                    <a:pt x="28402" y="1"/>
                    <a:pt x="25535" y="1391"/>
                    <a:pt x="23861" y="3724"/>
                  </a:cubicBezTo>
                  <a:cubicBezTo>
                    <a:pt x="23511" y="3534"/>
                    <a:pt x="23122" y="3446"/>
                    <a:pt x="22730" y="3446"/>
                  </a:cubicBezTo>
                  <a:cubicBezTo>
                    <a:pt x="21597" y="3446"/>
                    <a:pt x="20438" y="4179"/>
                    <a:pt x="20117" y="5285"/>
                  </a:cubicBezTo>
                  <a:cubicBezTo>
                    <a:pt x="19417" y="3598"/>
                    <a:pt x="17620" y="2454"/>
                    <a:pt x="15807" y="2454"/>
                  </a:cubicBezTo>
                  <a:cubicBezTo>
                    <a:pt x="15584" y="2454"/>
                    <a:pt x="15361" y="2471"/>
                    <a:pt x="15139" y="2507"/>
                  </a:cubicBezTo>
                  <a:cubicBezTo>
                    <a:pt x="13116" y="2834"/>
                    <a:pt x="11438" y="4665"/>
                    <a:pt x="11288" y="6707"/>
                  </a:cubicBezTo>
                  <a:cubicBezTo>
                    <a:pt x="10951" y="6371"/>
                    <a:pt x="10486" y="6214"/>
                    <a:pt x="10015" y="6214"/>
                  </a:cubicBezTo>
                  <a:cubicBezTo>
                    <a:pt x="9289" y="6214"/>
                    <a:pt x="8548" y="6588"/>
                    <a:pt x="8242" y="7256"/>
                  </a:cubicBezTo>
                  <a:cubicBezTo>
                    <a:pt x="7644" y="7049"/>
                    <a:pt x="7018" y="6952"/>
                    <a:pt x="6387" y="6952"/>
                  </a:cubicBezTo>
                  <a:cubicBezTo>
                    <a:pt x="3673" y="6952"/>
                    <a:pt x="885" y="8748"/>
                    <a:pt x="0" y="11322"/>
                  </a:cubicBezTo>
                  <a:lnTo>
                    <a:pt x="49408" y="11322"/>
                  </a:lnTo>
                  <a:cubicBezTo>
                    <a:pt x="48434" y="10436"/>
                    <a:pt x="46933" y="9928"/>
                    <a:pt x="45534" y="9928"/>
                  </a:cubicBezTo>
                  <a:cubicBezTo>
                    <a:pt x="45095" y="9928"/>
                    <a:pt x="44665" y="9978"/>
                    <a:pt x="44265" y="10082"/>
                  </a:cubicBezTo>
                  <a:cubicBezTo>
                    <a:pt x="44541" y="9009"/>
                    <a:pt x="44035" y="7787"/>
                    <a:pt x="43084" y="7222"/>
                  </a:cubicBezTo>
                  <a:cubicBezTo>
                    <a:pt x="42693" y="6990"/>
                    <a:pt x="42240" y="6878"/>
                    <a:pt x="41787" y="6878"/>
                  </a:cubicBezTo>
                  <a:cubicBezTo>
                    <a:pt x="41136" y="6878"/>
                    <a:pt x="40483" y="7110"/>
                    <a:pt x="40006" y="7555"/>
                  </a:cubicBezTo>
                  <a:cubicBezTo>
                    <a:pt x="39456" y="4066"/>
                    <a:pt x="36654" y="1041"/>
                    <a:pt x="33218" y="226"/>
                  </a:cubicBezTo>
                  <a:cubicBezTo>
                    <a:pt x="32576" y="74"/>
                    <a:pt x="31919" y="1"/>
                    <a:pt x="312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7"/>
            <p:cNvSpPr/>
            <p:nvPr/>
          </p:nvSpPr>
          <p:spPr>
            <a:xfrm>
              <a:off x="4193800" y="1094625"/>
              <a:ext cx="243025" cy="75250"/>
            </a:xfrm>
            <a:custGeom>
              <a:avLst/>
              <a:gdLst/>
              <a:ahLst/>
              <a:cxnLst/>
              <a:rect l="l" t="t" r="r" b="b"/>
              <a:pathLst>
                <a:path w="9721" h="3010" extrusionOk="0">
                  <a:moveTo>
                    <a:pt x="3216" y="1"/>
                  </a:moveTo>
                  <a:cubicBezTo>
                    <a:pt x="2418" y="1"/>
                    <a:pt x="1652" y="290"/>
                    <a:pt x="1091" y="733"/>
                  </a:cubicBezTo>
                  <a:cubicBezTo>
                    <a:pt x="462" y="1221"/>
                    <a:pt x="86" y="1898"/>
                    <a:pt x="1" y="2495"/>
                  </a:cubicBezTo>
                  <a:cubicBezTo>
                    <a:pt x="461" y="2100"/>
                    <a:pt x="993" y="1773"/>
                    <a:pt x="1574" y="1555"/>
                  </a:cubicBezTo>
                  <a:cubicBezTo>
                    <a:pt x="2064" y="1371"/>
                    <a:pt x="2587" y="1267"/>
                    <a:pt x="3099" y="1267"/>
                  </a:cubicBezTo>
                  <a:cubicBezTo>
                    <a:pt x="3191" y="1267"/>
                    <a:pt x="3282" y="1271"/>
                    <a:pt x="3373" y="1278"/>
                  </a:cubicBezTo>
                  <a:cubicBezTo>
                    <a:pt x="3970" y="1327"/>
                    <a:pt x="4569" y="1529"/>
                    <a:pt x="5108" y="1835"/>
                  </a:cubicBezTo>
                  <a:cubicBezTo>
                    <a:pt x="5647" y="2141"/>
                    <a:pt x="6120" y="2548"/>
                    <a:pt x="6513" y="3010"/>
                  </a:cubicBezTo>
                  <a:cubicBezTo>
                    <a:pt x="6522" y="2490"/>
                    <a:pt x="6324" y="1878"/>
                    <a:pt x="5920" y="1347"/>
                  </a:cubicBezTo>
                  <a:cubicBezTo>
                    <a:pt x="6415" y="1027"/>
                    <a:pt x="6999" y="817"/>
                    <a:pt x="7582" y="817"/>
                  </a:cubicBezTo>
                  <a:cubicBezTo>
                    <a:pt x="7596" y="817"/>
                    <a:pt x="7610" y="817"/>
                    <a:pt x="7624" y="817"/>
                  </a:cubicBezTo>
                  <a:cubicBezTo>
                    <a:pt x="8398" y="833"/>
                    <a:pt x="9171" y="1222"/>
                    <a:pt x="9720" y="1750"/>
                  </a:cubicBezTo>
                  <a:cubicBezTo>
                    <a:pt x="9685" y="1370"/>
                    <a:pt x="9474" y="931"/>
                    <a:pt x="9100" y="594"/>
                  </a:cubicBezTo>
                  <a:cubicBezTo>
                    <a:pt x="8731" y="256"/>
                    <a:pt x="8199" y="22"/>
                    <a:pt x="7639" y="12"/>
                  </a:cubicBezTo>
                  <a:cubicBezTo>
                    <a:pt x="7626" y="12"/>
                    <a:pt x="7613" y="11"/>
                    <a:pt x="7600" y="11"/>
                  </a:cubicBezTo>
                  <a:cubicBezTo>
                    <a:pt x="7052" y="11"/>
                    <a:pt x="6529" y="222"/>
                    <a:pt x="6156" y="539"/>
                  </a:cubicBezTo>
                  <a:cubicBezTo>
                    <a:pt x="5963" y="700"/>
                    <a:pt x="5810" y="888"/>
                    <a:pt x="5698" y="1084"/>
                  </a:cubicBezTo>
                  <a:cubicBezTo>
                    <a:pt x="5163" y="509"/>
                    <a:pt x="4355" y="79"/>
                    <a:pt x="3474" y="11"/>
                  </a:cubicBezTo>
                  <a:cubicBezTo>
                    <a:pt x="3388" y="4"/>
                    <a:pt x="3301" y="1"/>
                    <a:pt x="3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7"/>
            <p:cNvSpPr/>
            <p:nvPr/>
          </p:nvSpPr>
          <p:spPr>
            <a:xfrm>
              <a:off x="3997225" y="1126650"/>
              <a:ext cx="128275" cy="57700"/>
            </a:xfrm>
            <a:custGeom>
              <a:avLst/>
              <a:gdLst/>
              <a:ahLst/>
              <a:cxnLst/>
              <a:rect l="l" t="t" r="r" b="b"/>
              <a:pathLst>
                <a:path w="5131" h="2308" extrusionOk="0">
                  <a:moveTo>
                    <a:pt x="2559" y="1"/>
                  </a:moveTo>
                  <a:cubicBezTo>
                    <a:pt x="1862" y="1"/>
                    <a:pt x="1202" y="289"/>
                    <a:pt x="748" y="709"/>
                  </a:cubicBezTo>
                  <a:cubicBezTo>
                    <a:pt x="275" y="1138"/>
                    <a:pt x="21" y="1707"/>
                    <a:pt x="0" y="2189"/>
                  </a:cubicBezTo>
                  <a:cubicBezTo>
                    <a:pt x="335" y="1839"/>
                    <a:pt x="735" y="1542"/>
                    <a:pt x="1184" y="1334"/>
                  </a:cubicBezTo>
                  <a:cubicBezTo>
                    <a:pt x="1612" y="1134"/>
                    <a:pt x="2080" y="1018"/>
                    <a:pt x="2536" y="1018"/>
                  </a:cubicBezTo>
                  <a:cubicBezTo>
                    <a:pt x="2555" y="1018"/>
                    <a:pt x="2574" y="1018"/>
                    <a:pt x="2593" y="1018"/>
                  </a:cubicBezTo>
                  <a:cubicBezTo>
                    <a:pt x="3065" y="1031"/>
                    <a:pt x="3549" y="1170"/>
                    <a:pt x="3987" y="1400"/>
                  </a:cubicBezTo>
                  <a:cubicBezTo>
                    <a:pt x="4424" y="1628"/>
                    <a:pt x="4810" y="1943"/>
                    <a:pt x="5129" y="2308"/>
                  </a:cubicBezTo>
                  <a:cubicBezTo>
                    <a:pt x="5130" y="1825"/>
                    <a:pt x="4904" y="1246"/>
                    <a:pt x="4450" y="795"/>
                  </a:cubicBezTo>
                  <a:cubicBezTo>
                    <a:pt x="4005" y="343"/>
                    <a:pt x="3336" y="19"/>
                    <a:pt x="2617" y="2"/>
                  </a:cubicBezTo>
                  <a:cubicBezTo>
                    <a:pt x="2597" y="1"/>
                    <a:pt x="257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7"/>
            <p:cNvSpPr/>
            <p:nvPr/>
          </p:nvSpPr>
          <p:spPr>
            <a:xfrm>
              <a:off x="4526850" y="1053900"/>
              <a:ext cx="147475" cy="57775"/>
            </a:xfrm>
            <a:custGeom>
              <a:avLst/>
              <a:gdLst/>
              <a:ahLst/>
              <a:cxnLst/>
              <a:rect l="l" t="t" r="r" b="b"/>
              <a:pathLst>
                <a:path w="5899" h="2311" extrusionOk="0">
                  <a:moveTo>
                    <a:pt x="2964" y="0"/>
                  </a:moveTo>
                  <a:cubicBezTo>
                    <a:pt x="2943" y="0"/>
                    <a:pt x="2921" y="1"/>
                    <a:pt x="2899" y="1"/>
                  </a:cubicBezTo>
                  <a:cubicBezTo>
                    <a:pt x="2140" y="19"/>
                    <a:pt x="1420" y="322"/>
                    <a:pt x="907" y="768"/>
                  </a:cubicBezTo>
                  <a:cubicBezTo>
                    <a:pt x="387" y="1210"/>
                    <a:pt x="78" y="1793"/>
                    <a:pt x="1" y="2310"/>
                  </a:cubicBezTo>
                  <a:cubicBezTo>
                    <a:pt x="790" y="1631"/>
                    <a:pt x="1854" y="1127"/>
                    <a:pt x="2925" y="1102"/>
                  </a:cubicBezTo>
                  <a:cubicBezTo>
                    <a:pt x="2952" y="1101"/>
                    <a:pt x="2980" y="1101"/>
                    <a:pt x="3007" y="1101"/>
                  </a:cubicBezTo>
                  <a:cubicBezTo>
                    <a:pt x="4049" y="1101"/>
                    <a:pt x="5100" y="1549"/>
                    <a:pt x="5899" y="2176"/>
                  </a:cubicBezTo>
                  <a:cubicBezTo>
                    <a:pt x="5799" y="1663"/>
                    <a:pt x="5463" y="1096"/>
                    <a:pt x="4924" y="676"/>
                  </a:cubicBezTo>
                  <a:cubicBezTo>
                    <a:pt x="4406" y="267"/>
                    <a:pt x="3699" y="0"/>
                    <a:pt x="2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 name="Google Shape;2159;p47"/>
          <p:cNvGrpSpPr/>
          <p:nvPr/>
        </p:nvGrpSpPr>
        <p:grpSpPr>
          <a:xfrm>
            <a:off x="-374287" y="2450537"/>
            <a:ext cx="4946288" cy="2891500"/>
            <a:chOff x="-374287" y="2450537"/>
            <a:chExt cx="4946288" cy="2891500"/>
          </a:xfrm>
        </p:grpSpPr>
        <p:sp>
          <p:nvSpPr>
            <p:cNvPr id="2160" name="Google Shape;2160;p47"/>
            <p:cNvSpPr/>
            <p:nvPr/>
          </p:nvSpPr>
          <p:spPr>
            <a:xfrm flipH="1">
              <a:off x="-374287" y="2670949"/>
              <a:ext cx="4946288" cy="2671088"/>
            </a:xfrm>
            <a:custGeom>
              <a:avLst/>
              <a:gdLst/>
              <a:ahLst/>
              <a:cxnLst/>
              <a:rect l="l" t="t" r="r" b="b"/>
              <a:pathLst>
                <a:path w="105000" h="37141" extrusionOk="0">
                  <a:moveTo>
                    <a:pt x="104999" y="0"/>
                  </a:moveTo>
                  <a:cubicBezTo>
                    <a:pt x="65070" y="1187"/>
                    <a:pt x="28070" y="15942"/>
                    <a:pt x="1" y="34766"/>
                  </a:cubicBezTo>
                  <a:lnTo>
                    <a:pt x="104999" y="37140"/>
                  </a:lnTo>
                  <a:lnTo>
                    <a:pt x="1049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7"/>
            <p:cNvSpPr/>
            <p:nvPr/>
          </p:nvSpPr>
          <p:spPr>
            <a:xfrm flipH="1">
              <a:off x="65190" y="2695637"/>
              <a:ext cx="1683292" cy="1266438"/>
            </a:xfrm>
            <a:custGeom>
              <a:avLst/>
              <a:gdLst/>
              <a:ahLst/>
              <a:cxnLst/>
              <a:rect l="l" t="t" r="r" b="b"/>
              <a:pathLst>
                <a:path w="35733" h="26884" extrusionOk="0">
                  <a:moveTo>
                    <a:pt x="35732" y="1"/>
                  </a:moveTo>
                  <a:lnTo>
                    <a:pt x="35732" y="1"/>
                  </a:lnTo>
                  <a:cubicBezTo>
                    <a:pt x="31829" y="281"/>
                    <a:pt x="27848" y="824"/>
                    <a:pt x="27848" y="827"/>
                  </a:cubicBezTo>
                  <a:cubicBezTo>
                    <a:pt x="10022" y="5921"/>
                    <a:pt x="971" y="17021"/>
                    <a:pt x="1" y="26883"/>
                  </a:cubicBezTo>
                  <a:lnTo>
                    <a:pt x="8708" y="26629"/>
                  </a:lnTo>
                  <a:cubicBezTo>
                    <a:pt x="9877" y="15255"/>
                    <a:pt x="16279" y="5567"/>
                    <a:pt x="3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7"/>
            <p:cNvSpPr/>
            <p:nvPr/>
          </p:nvSpPr>
          <p:spPr>
            <a:xfrm flipH="1">
              <a:off x="-374229" y="2450537"/>
              <a:ext cx="544421" cy="1384065"/>
            </a:xfrm>
            <a:custGeom>
              <a:avLst/>
              <a:gdLst/>
              <a:ahLst/>
              <a:cxnLst/>
              <a:rect l="l" t="t" r="r" b="b"/>
              <a:pathLst>
                <a:path w="11557" h="29381" extrusionOk="0">
                  <a:moveTo>
                    <a:pt x="6897" y="1"/>
                  </a:moveTo>
                  <a:cubicBezTo>
                    <a:pt x="4635" y="1"/>
                    <a:pt x="0" y="29381"/>
                    <a:pt x="0" y="29381"/>
                  </a:cubicBezTo>
                  <a:lnTo>
                    <a:pt x="11556" y="29381"/>
                  </a:lnTo>
                  <a:lnTo>
                    <a:pt x="11556" y="14064"/>
                  </a:lnTo>
                  <a:cubicBezTo>
                    <a:pt x="9894" y="6933"/>
                    <a:pt x="7995" y="1"/>
                    <a:pt x="68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7"/>
            <p:cNvSpPr/>
            <p:nvPr/>
          </p:nvSpPr>
          <p:spPr>
            <a:xfrm flipH="1">
              <a:off x="326966" y="2994440"/>
              <a:ext cx="423544" cy="840162"/>
            </a:xfrm>
            <a:custGeom>
              <a:avLst/>
              <a:gdLst/>
              <a:ahLst/>
              <a:cxnLst/>
              <a:rect l="l" t="t" r="r" b="b"/>
              <a:pathLst>
                <a:path w="8991" h="17835" extrusionOk="0">
                  <a:moveTo>
                    <a:pt x="4187" y="1"/>
                  </a:moveTo>
                  <a:cubicBezTo>
                    <a:pt x="2814" y="1"/>
                    <a:pt x="0" y="17835"/>
                    <a:pt x="0" y="17835"/>
                  </a:cubicBezTo>
                  <a:lnTo>
                    <a:pt x="8990" y="17835"/>
                  </a:lnTo>
                  <a:cubicBezTo>
                    <a:pt x="8990" y="17835"/>
                    <a:pt x="5559" y="1"/>
                    <a:pt x="41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7"/>
            <p:cNvSpPr/>
            <p:nvPr/>
          </p:nvSpPr>
          <p:spPr>
            <a:xfrm flipH="1">
              <a:off x="2276369" y="3336016"/>
              <a:ext cx="423544" cy="840162"/>
            </a:xfrm>
            <a:custGeom>
              <a:avLst/>
              <a:gdLst/>
              <a:ahLst/>
              <a:cxnLst/>
              <a:rect l="l" t="t" r="r" b="b"/>
              <a:pathLst>
                <a:path w="8991" h="17835" extrusionOk="0">
                  <a:moveTo>
                    <a:pt x="4187" y="0"/>
                  </a:moveTo>
                  <a:cubicBezTo>
                    <a:pt x="2813" y="0"/>
                    <a:pt x="0" y="17835"/>
                    <a:pt x="0" y="17835"/>
                  </a:cubicBezTo>
                  <a:lnTo>
                    <a:pt x="8990" y="17835"/>
                  </a:lnTo>
                  <a:cubicBezTo>
                    <a:pt x="8990" y="17835"/>
                    <a:pt x="5560" y="0"/>
                    <a:pt x="41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7"/>
            <p:cNvSpPr/>
            <p:nvPr/>
          </p:nvSpPr>
          <p:spPr>
            <a:xfrm flipH="1">
              <a:off x="1088742" y="2954540"/>
              <a:ext cx="507395" cy="1006546"/>
            </a:xfrm>
            <a:custGeom>
              <a:avLst/>
              <a:gdLst/>
              <a:ahLst/>
              <a:cxnLst/>
              <a:rect l="l" t="t" r="r" b="b"/>
              <a:pathLst>
                <a:path w="10771" h="21367" extrusionOk="0">
                  <a:moveTo>
                    <a:pt x="5015" y="0"/>
                  </a:moveTo>
                  <a:cubicBezTo>
                    <a:pt x="3372" y="0"/>
                    <a:pt x="0" y="21367"/>
                    <a:pt x="0" y="21367"/>
                  </a:cubicBezTo>
                  <a:lnTo>
                    <a:pt x="10770" y="21367"/>
                  </a:lnTo>
                  <a:cubicBezTo>
                    <a:pt x="10770" y="21367"/>
                    <a:pt x="6659" y="0"/>
                    <a:pt x="50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7"/>
            <p:cNvSpPr/>
            <p:nvPr/>
          </p:nvSpPr>
          <p:spPr>
            <a:xfrm flipH="1">
              <a:off x="643058" y="2673544"/>
              <a:ext cx="604201" cy="1198509"/>
            </a:xfrm>
            <a:custGeom>
              <a:avLst/>
              <a:gdLst/>
              <a:ahLst/>
              <a:cxnLst/>
              <a:rect l="l" t="t" r="r" b="b"/>
              <a:pathLst>
                <a:path w="12826" h="25442" extrusionOk="0">
                  <a:moveTo>
                    <a:pt x="5974" y="0"/>
                  </a:moveTo>
                  <a:cubicBezTo>
                    <a:pt x="4014" y="0"/>
                    <a:pt x="1" y="25441"/>
                    <a:pt x="1" y="25441"/>
                  </a:cubicBezTo>
                  <a:lnTo>
                    <a:pt x="12826" y="25441"/>
                  </a:lnTo>
                  <a:cubicBezTo>
                    <a:pt x="12826" y="25441"/>
                    <a:pt x="7932" y="0"/>
                    <a:pt x="59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7"/>
            <p:cNvSpPr/>
            <p:nvPr/>
          </p:nvSpPr>
          <p:spPr>
            <a:xfrm flipH="1">
              <a:off x="2498669" y="3122949"/>
              <a:ext cx="604201" cy="1198509"/>
            </a:xfrm>
            <a:custGeom>
              <a:avLst/>
              <a:gdLst/>
              <a:ahLst/>
              <a:cxnLst/>
              <a:rect l="l" t="t" r="r" b="b"/>
              <a:pathLst>
                <a:path w="12826" h="25442" extrusionOk="0">
                  <a:moveTo>
                    <a:pt x="5973" y="1"/>
                  </a:moveTo>
                  <a:cubicBezTo>
                    <a:pt x="4014" y="1"/>
                    <a:pt x="1" y="25441"/>
                    <a:pt x="1" y="25441"/>
                  </a:cubicBezTo>
                  <a:lnTo>
                    <a:pt x="12826" y="25441"/>
                  </a:lnTo>
                  <a:cubicBezTo>
                    <a:pt x="12826" y="25441"/>
                    <a:pt x="7932" y="1"/>
                    <a:pt x="5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7"/>
            <p:cNvSpPr/>
            <p:nvPr/>
          </p:nvSpPr>
          <p:spPr>
            <a:xfrm flipH="1">
              <a:off x="-374229" y="3776095"/>
              <a:ext cx="4818344" cy="1424389"/>
            </a:xfrm>
            <a:custGeom>
              <a:avLst/>
              <a:gdLst/>
              <a:ahLst/>
              <a:cxnLst/>
              <a:rect l="l" t="t" r="r" b="b"/>
              <a:pathLst>
                <a:path w="102284" h="30237" extrusionOk="0">
                  <a:moveTo>
                    <a:pt x="96134" y="1"/>
                  </a:moveTo>
                  <a:cubicBezTo>
                    <a:pt x="83445" y="1"/>
                    <a:pt x="53198" y="1191"/>
                    <a:pt x="25207" y="11306"/>
                  </a:cubicBezTo>
                  <a:cubicBezTo>
                    <a:pt x="21495" y="25043"/>
                    <a:pt x="22021" y="29621"/>
                    <a:pt x="1" y="30237"/>
                  </a:cubicBezTo>
                  <a:lnTo>
                    <a:pt x="102283" y="30237"/>
                  </a:lnTo>
                  <a:lnTo>
                    <a:pt x="102283" y="114"/>
                  </a:lnTo>
                  <a:cubicBezTo>
                    <a:pt x="102283" y="114"/>
                    <a:pt x="100041" y="1"/>
                    <a:pt x="96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7"/>
            <p:cNvSpPr/>
            <p:nvPr/>
          </p:nvSpPr>
          <p:spPr>
            <a:xfrm flipH="1">
              <a:off x="1904832" y="3952889"/>
              <a:ext cx="1169773" cy="1166005"/>
            </a:xfrm>
            <a:custGeom>
              <a:avLst/>
              <a:gdLst/>
              <a:ahLst/>
              <a:cxnLst/>
              <a:rect l="l" t="t" r="r" b="b"/>
              <a:pathLst>
                <a:path w="24832" h="24752" extrusionOk="0">
                  <a:moveTo>
                    <a:pt x="24831" y="1"/>
                  </a:moveTo>
                  <a:lnTo>
                    <a:pt x="24831" y="1"/>
                  </a:lnTo>
                  <a:cubicBezTo>
                    <a:pt x="24831" y="1"/>
                    <a:pt x="18613" y="1009"/>
                    <a:pt x="12094" y="2726"/>
                  </a:cubicBezTo>
                  <a:cubicBezTo>
                    <a:pt x="5234" y="8320"/>
                    <a:pt x="1389" y="16999"/>
                    <a:pt x="0" y="24752"/>
                  </a:cubicBezTo>
                  <a:cubicBezTo>
                    <a:pt x="6282" y="19450"/>
                    <a:pt x="9993" y="17018"/>
                    <a:pt x="20365" y="16808"/>
                  </a:cubicBezTo>
                  <a:cubicBezTo>
                    <a:pt x="21455" y="11941"/>
                    <a:pt x="21942" y="5492"/>
                    <a:pt x="24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7"/>
            <p:cNvSpPr/>
            <p:nvPr/>
          </p:nvSpPr>
          <p:spPr>
            <a:xfrm flipH="1">
              <a:off x="-374229" y="4239397"/>
              <a:ext cx="3536831" cy="961087"/>
            </a:xfrm>
            <a:custGeom>
              <a:avLst/>
              <a:gdLst/>
              <a:ahLst/>
              <a:cxnLst/>
              <a:rect l="l" t="t" r="r" b="b"/>
              <a:pathLst>
                <a:path w="75080" h="20402" extrusionOk="0">
                  <a:moveTo>
                    <a:pt x="75079" y="0"/>
                  </a:moveTo>
                  <a:cubicBezTo>
                    <a:pt x="75079" y="0"/>
                    <a:pt x="58399" y="9454"/>
                    <a:pt x="47965" y="10202"/>
                  </a:cubicBezTo>
                  <a:cubicBezTo>
                    <a:pt x="37530" y="10948"/>
                    <a:pt x="22695" y="10450"/>
                    <a:pt x="15813" y="10948"/>
                  </a:cubicBezTo>
                  <a:cubicBezTo>
                    <a:pt x="8928" y="11445"/>
                    <a:pt x="0" y="20402"/>
                    <a:pt x="0" y="20402"/>
                  </a:cubicBezTo>
                  <a:lnTo>
                    <a:pt x="75079" y="20402"/>
                  </a:lnTo>
                  <a:lnTo>
                    <a:pt x="750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7"/>
            <p:cNvSpPr/>
            <p:nvPr/>
          </p:nvSpPr>
          <p:spPr>
            <a:xfrm flipH="1">
              <a:off x="2243959" y="4816370"/>
              <a:ext cx="203033" cy="145892"/>
            </a:xfrm>
            <a:custGeom>
              <a:avLst/>
              <a:gdLst/>
              <a:ahLst/>
              <a:cxnLst/>
              <a:rect l="l" t="t" r="r" b="b"/>
              <a:pathLst>
                <a:path w="4310" h="3097" extrusionOk="0">
                  <a:moveTo>
                    <a:pt x="2062" y="0"/>
                  </a:moveTo>
                  <a:cubicBezTo>
                    <a:pt x="1466" y="0"/>
                    <a:pt x="881" y="190"/>
                    <a:pt x="489" y="587"/>
                  </a:cubicBezTo>
                  <a:cubicBezTo>
                    <a:pt x="110" y="973"/>
                    <a:pt x="0" y="1626"/>
                    <a:pt x="304" y="2074"/>
                  </a:cubicBezTo>
                  <a:cubicBezTo>
                    <a:pt x="492" y="2353"/>
                    <a:pt x="804" y="2524"/>
                    <a:pt x="1113" y="2658"/>
                  </a:cubicBezTo>
                  <a:cubicBezTo>
                    <a:pt x="1516" y="2832"/>
                    <a:pt x="1937" y="2961"/>
                    <a:pt x="2368" y="3044"/>
                  </a:cubicBezTo>
                  <a:cubicBezTo>
                    <a:pt x="2521" y="3074"/>
                    <a:pt x="2679" y="3097"/>
                    <a:pt x="2835" y="3097"/>
                  </a:cubicBezTo>
                  <a:cubicBezTo>
                    <a:pt x="2989" y="3097"/>
                    <a:pt x="3141" y="3074"/>
                    <a:pt x="3282" y="3013"/>
                  </a:cubicBezTo>
                  <a:cubicBezTo>
                    <a:pt x="3486" y="2925"/>
                    <a:pt x="3650" y="2765"/>
                    <a:pt x="3804" y="2604"/>
                  </a:cubicBezTo>
                  <a:cubicBezTo>
                    <a:pt x="4029" y="2372"/>
                    <a:pt x="4258" y="2107"/>
                    <a:pt x="4294" y="1784"/>
                  </a:cubicBezTo>
                  <a:cubicBezTo>
                    <a:pt x="4310" y="1630"/>
                    <a:pt x="4281" y="1474"/>
                    <a:pt x="4233" y="1326"/>
                  </a:cubicBezTo>
                  <a:cubicBezTo>
                    <a:pt x="3955" y="466"/>
                    <a:pt x="2996" y="0"/>
                    <a:pt x="2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7"/>
            <p:cNvSpPr/>
            <p:nvPr/>
          </p:nvSpPr>
          <p:spPr>
            <a:xfrm flipH="1">
              <a:off x="420381" y="4978796"/>
              <a:ext cx="203080" cy="145939"/>
            </a:xfrm>
            <a:custGeom>
              <a:avLst/>
              <a:gdLst/>
              <a:ahLst/>
              <a:cxnLst/>
              <a:rect l="l" t="t" r="r" b="b"/>
              <a:pathLst>
                <a:path w="4311" h="3098" extrusionOk="0">
                  <a:moveTo>
                    <a:pt x="2064" y="0"/>
                  </a:moveTo>
                  <a:cubicBezTo>
                    <a:pt x="1468" y="0"/>
                    <a:pt x="882" y="190"/>
                    <a:pt x="491" y="588"/>
                  </a:cubicBezTo>
                  <a:cubicBezTo>
                    <a:pt x="112" y="973"/>
                    <a:pt x="1" y="1626"/>
                    <a:pt x="305" y="2075"/>
                  </a:cubicBezTo>
                  <a:cubicBezTo>
                    <a:pt x="493" y="2354"/>
                    <a:pt x="804" y="2525"/>
                    <a:pt x="1115" y="2658"/>
                  </a:cubicBezTo>
                  <a:cubicBezTo>
                    <a:pt x="1517" y="2832"/>
                    <a:pt x="1938" y="2962"/>
                    <a:pt x="2368" y="3045"/>
                  </a:cubicBezTo>
                  <a:cubicBezTo>
                    <a:pt x="2522" y="3074"/>
                    <a:pt x="2680" y="3098"/>
                    <a:pt x="2836" y="3098"/>
                  </a:cubicBezTo>
                  <a:cubicBezTo>
                    <a:pt x="2990" y="3098"/>
                    <a:pt x="3142" y="3075"/>
                    <a:pt x="3283" y="3014"/>
                  </a:cubicBezTo>
                  <a:cubicBezTo>
                    <a:pt x="3487" y="2926"/>
                    <a:pt x="3651" y="2766"/>
                    <a:pt x="3805" y="2605"/>
                  </a:cubicBezTo>
                  <a:cubicBezTo>
                    <a:pt x="4031" y="2372"/>
                    <a:pt x="4258" y="2108"/>
                    <a:pt x="4294" y="1785"/>
                  </a:cubicBezTo>
                  <a:cubicBezTo>
                    <a:pt x="4310" y="1630"/>
                    <a:pt x="4283" y="1474"/>
                    <a:pt x="4233" y="1327"/>
                  </a:cubicBezTo>
                  <a:cubicBezTo>
                    <a:pt x="3956" y="466"/>
                    <a:pt x="2998" y="0"/>
                    <a:pt x="20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7"/>
            <p:cNvSpPr/>
            <p:nvPr/>
          </p:nvSpPr>
          <p:spPr>
            <a:xfrm flipH="1">
              <a:off x="-131672" y="4533725"/>
              <a:ext cx="203080" cy="145939"/>
            </a:xfrm>
            <a:custGeom>
              <a:avLst/>
              <a:gdLst/>
              <a:ahLst/>
              <a:cxnLst/>
              <a:rect l="l" t="t" r="r" b="b"/>
              <a:pathLst>
                <a:path w="4311" h="3098" extrusionOk="0">
                  <a:moveTo>
                    <a:pt x="2064" y="1"/>
                  </a:moveTo>
                  <a:cubicBezTo>
                    <a:pt x="1468" y="1"/>
                    <a:pt x="882" y="191"/>
                    <a:pt x="491" y="588"/>
                  </a:cubicBezTo>
                  <a:cubicBezTo>
                    <a:pt x="112" y="973"/>
                    <a:pt x="1" y="1627"/>
                    <a:pt x="305" y="2075"/>
                  </a:cubicBezTo>
                  <a:cubicBezTo>
                    <a:pt x="493" y="2355"/>
                    <a:pt x="804" y="2525"/>
                    <a:pt x="1115" y="2658"/>
                  </a:cubicBezTo>
                  <a:cubicBezTo>
                    <a:pt x="1517" y="2832"/>
                    <a:pt x="1938" y="2961"/>
                    <a:pt x="2368" y="3044"/>
                  </a:cubicBezTo>
                  <a:cubicBezTo>
                    <a:pt x="2522" y="3074"/>
                    <a:pt x="2680" y="3098"/>
                    <a:pt x="2836" y="3098"/>
                  </a:cubicBezTo>
                  <a:cubicBezTo>
                    <a:pt x="2990" y="3098"/>
                    <a:pt x="3142" y="3075"/>
                    <a:pt x="3284" y="3014"/>
                  </a:cubicBezTo>
                  <a:cubicBezTo>
                    <a:pt x="3488" y="2926"/>
                    <a:pt x="3651" y="2766"/>
                    <a:pt x="3805" y="2606"/>
                  </a:cubicBezTo>
                  <a:cubicBezTo>
                    <a:pt x="4031" y="2372"/>
                    <a:pt x="4258" y="2109"/>
                    <a:pt x="4294" y="1786"/>
                  </a:cubicBezTo>
                  <a:cubicBezTo>
                    <a:pt x="4310" y="1630"/>
                    <a:pt x="4283" y="1474"/>
                    <a:pt x="4234" y="1327"/>
                  </a:cubicBezTo>
                  <a:cubicBezTo>
                    <a:pt x="3956" y="466"/>
                    <a:pt x="2998" y="1"/>
                    <a:pt x="20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7"/>
            <p:cNvSpPr/>
            <p:nvPr/>
          </p:nvSpPr>
          <p:spPr>
            <a:xfrm flipH="1">
              <a:off x="1177634" y="4889292"/>
              <a:ext cx="203033" cy="145939"/>
            </a:xfrm>
            <a:custGeom>
              <a:avLst/>
              <a:gdLst/>
              <a:ahLst/>
              <a:cxnLst/>
              <a:rect l="l" t="t" r="r" b="b"/>
              <a:pathLst>
                <a:path w="4310" h="3098" extrusionOk="0">
                  <a:moveTo>
                    <a:pt x="2062" y="1"/>
                  </a:moveTo>
                  <a:cubicBezTo>
                    <a:pt x="1467" y="1"/>
                    <a:pt x="881" y="190"/>
                    <a:pt x="490" y="588"/>
                  </a:cubicBezTo>
                  <a:cubicBezTo>
                    <a:pt x="111" y="973"/>
                    <a:pt x="0" y="1627"/>
                    <a:pt x="305" y="2075"/>
                  </a:cubicBezTo>
                  <a:cubicBezTo>
                    <a:pt x="492" y="2355"/>
                    <a:pt x="804" y="2525"/>
                    <a:pt x="1114" y="2658"/>
                  </a:cubicBezTo>
                  <a:cubicBezTo>
                    <a:pt x="1516" y="2832"/>
                    <a:pt x="1937" y="2961"/>
                    <a:pt x="2368" y="3044"/>
                  </a:cubicBezTo>
                  <a:cubicBezTo>
                    <a:pt x="2521" y="3074"/>
                    <a:pt x="2680" y="3098"/>
                    <a:pt x="2835" y="3098"/>
                  </a:cubicBezTo>
                  <a:cubicBezTo>
                    <a:pt x="2990" y="3098"/>
                    <a:pt x="3141" y="3075"/>
                    <a:pt x="3283" y="3014"/>
                  </a:cubicBezTo>
                  <a:cubicBezTo>
                    <a:pt x="3487" y="2926"/>
                    <a:pt x="3651" y="2766"/>
                    <a:pt x="3804" y="2606"/>
                  </a:cubicBezTo>
                  <a:cubicBezTo>
                    <a:pt x="4030" y="2372"/>
                    <a:pt x="4257" y="2109"/>
                    <a:pt x="4293" y="1786"/>
                  </a:cubicBezTo>
                  <a:cubicBezTo>
                    <a:pt x="4310" y="1630"/>
                    <a:pt x="4282" y="1474"/>
                    <a:pt x="4233" y="1327"/>
                  </a:cubicBezTo>
                  <a:cubicBezTo>
                    <a:pt x="3954" y="466"/>
                    <a:pt x="2996" y="1"/>
                    <a:pt x="2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7"/>
            <p:cNvSpPr/>
            <p:nvPr/>
          </p:nvSpPr>
          <p:spPr>
            <a:xfrm flipH="1">
              <a:off x="2054822" y="4996556"/>
              <a:ext cx="107358" cy="77256"/>
            </a:xfrm>
            <a:custGeom>
              <a:avLst/>
              <a:gdLst/>
              <a:ahLst/>
              <a:cxnLst/>
              <a:rect l="l" t="t" r="r" b="b"/>
              <a:pathLst>
                <a:path w="2279" h="1640" extrusionOk="0">
                  <a:moveTo>
                    <a:pt x="1091" y="1"/>
                  </a:moveTo>
                  <a:cubicBezTo>
                    <a:pt x="775" y="1"/>
                    <a:pt x="466" y="101"/>
                    <a:pt x="258" y="311"/>
                  </a:cubicBezTo>
                  <a:cubicBezTo>
                    <a:pt x="57" y="515"/>
                    <a:pt x="0" y="862"/>
                    <a:pt x="160" y="1098"/>
                  </a:cubicBezTo>
                  <a:cubicBezTo>
                    <a:pt x="259" y="1246"/>
                    <a:pt x="423" y="1336"/>
                    <a:pt x="587" y="1407"/>
                  </a:cubicBezTo>
                  <a:cubicBezTo>
                    <a:pt x="800" y="1499"/>
                    <a:pt x="1023" y="1567"/>
                    <a:pt x="1251" y="1612"/>
                  </a:cubicBezTo>
                  <a:cubicBezTo>
                    <a:pt x="1333" y="1627"/>
                    <a:pt x="1417" y="1640"/>
                    <a:pt x="1500" y="1640"/>
                  </a:cubicBezTo>
                  <a:cubicBezTo>
                    <a:pt x="1581" y="1640"/>
                    <a:pt x="1661" y="1628"/>
                    <a:pt x="1735" y="1596"/>
                  </a:cubicBezTo>
                  <a:cubicBezTo>
                    <a:pt x="1843" y="1549"/>
                    <a:pt x="1930" y="1463"/>
                    <a:pt x="2011" y="1379"/>
                  </a:cubicBezTo>
                  <a:cubicBezTo>
                    <a:pt x="2130" y="1256"/>
                    <a:pt x="2251" y="1116"/>
                    <a:pt x="2269" y="945"/>
                  </a:cubicBezTo>
                  <a:cubicBezTo>
                    <a:pt x="2278" y="863"/>
                    <a:pt x="2263" y="781"/>
                    <a:pt x="2237" y="701"/>
                  </a:cubicBezTo>
                  <a:cubicBezTo>
                    <a:pt x="2092" y="247"/>
                    <a:pt x="1585"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7"/>
            <p:cNvSpPr/>
            <p:nvPr/>
          </p:nvSpPr>
          <p:spPr>
            <a:xfrm flipH="1">
              <a:off x="313871" y="4814014"/>
              <a:ext cx="107405" cy="77209"/>
            </a:xfrm>
            <a:custGeom>
              <a:avLst/>
              <a:gdLst/>
              <a:ahLst/>
              <a:cxnLst/>
              <a:rect l="l" t="t" r="r" b="b"/>
              <a:pathLst>
                <a:path w="2280" h="1639" extrusionOk="0">
                  <a:moveTo>
                    <a:pt x="1092" y="0"/>
                  </a:moveTo>
                  <a:cubicBezTo>
                    <a:pt x="777" y="0"/>
                    <a:pt x="466" y="100"/>
                    <a:pt x="259" y="310"/>
                  </a:cubicBezTo>
                  <a:cubicBezTo>
                    <a:pt x="58" y="514"/>
                    <a:pt x="1" y="860"/>
                    <a:pt x="161" y="1097"/>
                  </a:cubicBezTo>
                  <a:cubicBezTo>
                    <a:pt x="260" y="1244"/>
                    <a:pt x="425" y="1335"/>
                    <a:pt x="588" y="1406"/>
                  </a:cubicBezTo>
                  <a:cubicBezTo>
                    <a:pt x="801" y="1498"/>
                    <a:pt x="1024" y="1566"/>
                    <a:pt x="1252" y="1611"/>
                  </a:cubicBezTo>
                  <a:cubicBezTo>
                    <a:pt x="1333" y="1626"/>
                    <a:pt x="1416" y="1638"/>
                    <a:pt x="1498" y="1638"/>
                  </a:cubicBezTo>
                  <a:cubicBezTo>
                    <a:pt x="1580" y="1638"/>
                    <a:pt x="1661" y="1626"/>
                    <a:pt x="1736" y="1594"/>
                  </a:cubicBezTo>
                  <a:cubicBezTo>
                    <a:pt x="1844" y="1547"/>
                    <a:pt x="1931" y="1462"/>
                    <a:pt x="2012" y="1377"/>
                  </a:cubicBezTo>
                  <a:cubicBezTo>
                    <a:pt x="2131" y="1254"/>
                    <a:pt x="2251" y="1115"/>
                    <a:pt x="2271" y="943"/>
                  </a:cubicBezTo>
                  <a:cubicBezTo>
                    <a:pt x="2279" y="861"/>
                    <a:pt x="2264" y="779"/>
                    <a:pt x="2238" y="700"/>
                  </a:cubicBezTo>
                  <a:cubicBezTo>
                    <a:pt x="2092" y="246"/>
                    <a:pt x="1586"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7"/>
            <p:cNvSpPr/>
            <p:nvPr/>
          </p:nvSpPr>
          <p:spPr>
            <a:xfrm flipH="1">
              <a:off x="944876" y="5035137"/>
              <a:ext cx="107358" cy="77256"/>
            </a:xfrm>
            <a:custGeom>
              <a:avLst/>
              <a:gdLst/>
              <a:ahLst/>
              <a:cxnLst/>
              <a:rect l="l" t="t" r="r" b="b"/>
              <a:pathLst>
                <a:path w="2279" h="1640" extrusionOk="0">
                  <a:moveTo>
                    <a:pt x="1090" y="1"/>
                  </a:moveTo>
                  <a:cubicBezTo>
                    <a:pt x="775" y="1"/>
                    <a:pt x="465" y="101"/>
                    <a:pt x="258" y="311"/>
                  </a:cubicBezTo>
                  <a:cubicBezTo>
                    <a:pt x="58" y="515"/>
                    <a:pt x="0" y="861"/>
                    <a:pt x="160" y="1098"/>
                  </a:cubicBezTo>
                  <a:cubicBezTo>
                    <a:pt x="259" y="1245"/>
                    <a:pt x="424" y="1336"/>
                    <a:pt x="587" y="1407"/>
                  </a:cubicBezTo>
                  <a:cubicBezTo>
                    <a:pt x="801" y="1499"/>
                    <a:pt x="1023" y="1567"/>
                    <a:pt x="1252" y="1612"/>
                  </a:cubicBezTo>
                  <a:cubicBezTo>
                    <a:pt x="1332" y="1627"/>
                    <a:pt x="1416" y="1639"/>
                    <a:pt x="1499" y="1639"/>
                  </a:cubicBezTo>
                  <a:cubicBezTo>
                    <a:pt x="1580" y="1639"/>
                    <a:pt x="1660" y="1628"/>
                    <a:pt x="1735" y="1595"/>
                  </a:cubicBezTo>
                  <a:cubicBezTo>
                    <a:pt x="1843" y="1549"/>
                    <a:pt x="1930" y="1463"/>
                    <a:pt x="2011" y="1378"/>
                  </a:cubicBezTo>
                  <a:cubicBezTo>
                    <a:pt x="2130" y="1255"/>
                    <a:pt x="2251" y="1116"/>
                    <a:pt x="2270" y="945"/>
                  </a:cubicBezTo>
                  <a:cubicBezTo>
                    <a:pt x="2278" y="863"/>
                    <a:pt x="2263" y="781"/>
                    <a:pt x="2237" y="701"/>
                  </a:cubicBezTo>
                  <a:cubicBezTo>
                    <a:pt x="2091" y="247"/>
                    <a:pt x="1584" y="1"/>
                    <a:pt x="10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7"/>
            <p:cNvSpPr/>
            <p:nvPr/>
          </p:nvSpPr>
          <p:spPr>
            <a:xfrm flipH="1">
              <a:off x="1664537" y="5088510"/>
              <a:ext cx="66422" cy="47673"/>
            </a:xfrm>
            <a:custGeom>
              <a:avLst/>
              <a:gdLst/>
              <a:ahLst/>
              <a:cxnLst/>
              <a:rect l="l" t="t" r="r" b="b"/>
              <a:pathLst>
                <a:path w="1410" h="1012" extrusionOk="0">
                  <a:moveTo>
                    <a:pt x="675" y="0"/>
                  </a:moveTo>
                  <a:cubicBezTo>
                    <a:pt x="481" y="0"/>
                    <a:pt x="290" y="62"/>
                    <a:pt x="162" y="192"/>
                  </a:cubicBezTo>
                  <a:cubicBezTo>
                    <a:pt x="37" y="317"/>
                    <a:pt x="1" y="531"/>
                    <a:pt x="101" y="678"/>
                  </a:cubicBezTo>
                  <a:cubicBezTo>
                    <a:pt x="163" y="768"/>
                    <a:pt x="264" y="824"/>
                    <a:pt x="365" y="868"/>
                  </a:cubicBezTo>
                  <a:cubicBezTo>
                    <a:pt x="497" y="925"/>
                    <a:pt x="634" y="967"/>
                    <a:pt x="775" y="995"/>
                  </a:cubicBezTo>
                  <a:cubicBezTo>
                    <a:pt x="825" y="1005"/>
                    <a:pt x="877" y="1012"/>
                    <a:pt x="927" y="1012"/>
                  </a:cubicBezTo>
                  <a:cubicBezTo>
                    <a:pt x="978" y="1012"/>
                    <a:pt x="1028" y="1005"/>
                    <a:pt x="1074" y="985"/>
                  </a:cubicBezTo>
                  <a:cubicBezTo>
                    <a:pt x="1141" y="956"/>
                    <a:pt x="1194" y="904"/>
                    <a:pt x="1244" y="852"/>
                  </a:cubicBezTo>
                  <a:cubicBezTo>
                    <a:pt x="1317" y="775"/>
                    <a:pt x="1393" y="689"/>
                    <a:pt x="1404" y="583"/>
                  </a:cubicBezTo>
                  <a:cubicBezTo>
                    <a:pt x="1409" y="534"/>
                    <a:pt x="1400" y="483"/>
                    <a:pt x="1384" y="434"/>
                  </a:cubicBezTo>
                  <a:cubicBezTo>
                    <a:pt x="1293" y="152"/>
                    <a:pt x="980" y="0"/>
                    <a:pt x="6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7"/>
            <p:cNvSpPr/>
            <p:nvPr/>
          </p:nvSpPr>
          <p:spPr>
            <a:xfrm flipH="1">
              <a:off x="143294" y="4938378"/>
              <a:ext cx="66327" cy="47720"/>
            </a:xfrm>
            <a:custGeom>
              <a:avLst/>
              <a:gdLst/>
              <a:ahLst/>
              <a:cxnLst/>
              <a:rect l="l" t="t" r="r" b="b"/>
              <a:pathLst>
                <a:path w="1408" h="1013" extrusionOk="0">
                  <a:moveTo>
                    <a:pt x="674" y="1"/>
                  </a:moveTo>
                  <a:cubicBezTo>
                    <a:pt x="480" y="1"/>
                    <a:pt x="288" y="63"/>
                    <a:pt x="161" y="193"/>
                  </a:cubicBezTo>
                  <a:cubicBezTo>
                    <a:pt x="37" y="319"/>
                    <a:pt x="1" y="532"/>
                    <a:pt x="100" y="678"/>
                  </a:cubicBezTo>
                  <a:cubicBezTo>
                    <a:pt x="162" y="770"/>
                    <a:pt x="263" y="826"/>
                    <a:pt x="365" y="869"/>
                  </a:cubicBezTo>
                  <a:cubicBezTo>
                    <a:pt x="496" y="925"/>
                    <a:pt x="633" y="967"/>
                    <a:pt x="775" y="996"/>
                  </a:cubicBezTo>
                  <a:cubicBezTo>
                    <a:pt x="824" y="1005"/>
                    <a:pt x="876" y="1012"/>
                    <a:pt x="926" y="1012"/>
                  </a:cubicBezTo>
                  <a:cubicBezTo>
                    <a:pt x="977" y="1012"/>
                    <a:pt x="1027" y="1005"/>
                    <a:pt x="1073" y="986"/>
                  </a:cubicBezTo>
                  <a:cubicBezTo>
                    <a:pt x="1139" y="957"/>
                    <a:pt x="1193" y="905"/>
                    <a:pt x="1243" y="853"/>
                  </a:cubicBezTo>
                  <a:cubicBezTo>
                    <a:pt x="1316" y="776"/>
                    <a:pt x="1392" y="690"/>
                    <a:pt x="1403" y="585"/>
                  </a:cubicBezTo>
                  <a:cubicBezTo>
                    <a:pt x="1408" y="535"/>
                    <a:pt x="1399" y="484"/>
                    <a:pt x="1383" y="434"/>
                  </a:cubicBezTo>
                  <a:cubicBezTo>
                    <a:pt x="1292" y="153"/>
                    <a:pt x="979" y="1"/>
                    <a:pt x="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7"/>
            <p:cNvSpPr/>
            <p:nvPr/>
          </p:nvSpPr>
          <p:spPr>
            <a:xfrm flipH="1">
              <a:off x="797712" y="4972719"/>
              <a:ext cx="66374" cy="47720"/>
            </a:xfrm>
            <a:custGeom>
              <a:avLst/>
              <a:gdLst/>
              <a:ahLst/>
              <a:cxnLst/>
              <a:rect l="l" t="t" r="r" b="b"/>
              <a:pathLst>
                <a:path w="1409" h="1013" extrusionOk="0">
                  <a:moveTo>
                    <a:pt x="674" y="1"/>
                  </a:moveTo>
                  <a:cubicBezTo>
                    <a:pt x="479" y="1"/>
                    <a:pt x="289" y="63"/>
                    <a:pt x="161" y="192"/>
                  </a:cubicBezTo>
                  <a:cubicBezTo>
                    <a:pt x="36" y="318"/>
                    <a:pt x="0" y="533"/>
                    <a:pt x="100" y="678"/>
                  </a:cubicBezTo>
                  <a:cubicBezTo>
                    <a:pt x="162" y="769"/>
                    <a:pt x="263" y="826"/>
                    <a:pt x="364" y="869"/>
                  </a:cubicBezTo>
                  <a:cubicBezTo>
                    <a:pt x="496" y="925"/>
                    <a:pt x="633" y="968"/>
                    <a:pt x="774" y="996"/>
                  </a:cubicBezTo>
                  <a:cubicBezTo>
                    <a:pt x="824" y="1005"/>
                    <a:pt x="876" y="1013"/>
                    <a:pt x="926" y="1013"/>
                  </a:cubicBezTo>
                  <a:cubicBezTo>
                    <a:pt x="977" y="1013"/>
                    <a:pt x="1026" y="1005"/>
                    <a:pt x="1072" y="985"/>
                  </a:cubicBezTo>
                  <a:cubicBezTo>
                    <a:pt x="1140" y="957"/>
                    <a:pt x="1193" y="905"/>
                    <a:pt x="1243" y="852"/>
                  </a:cubicBezTo>
                  <a:cubicBezTo>
                    <a:pt x="1316" y="775"/>
                    <a:pt x="1392" y="689"/>
                    <a:pt x="1403" y="585"/>
                  </a:cubicBezTo>
                  <a:cubicBezTo>
                    <a:pt x="1408" y="535"/>
                    <a:pt x="1399" y="483"/>
                    <a:pt x="1384" y="435"/>
                  </a:cubicBezTo>
                  <a:cubicBezTo>
                    <a:pt x="1293" y="153"/>
                    <a:pt x="979" y="1"/>
                    <a:pt x="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7"/>
            <p:cNvSpPr/>
            <p:nvPr/>
          </p:nvSpPr>
          <p:spPr>
            <a:xfrm flipH="1">
              <a:off x="1777265" y="4828759"/>
              <a:ext cx="66422" cy="47720"/>
            </a:xfrm>
            <a:custGeom>
              <a:avLst/>
              <a:gdLst/>
              <a:ahLst/>
              <a:cxnLst/>
              <a:rect l="l" t="t" r="r" b="b"/>
              <a:pathLst>
                <a:path w="1410" h="1013" extrusionOk="0">
                  <a:moveTo>
                    <a:pt x="675" y="0"/>
                  </a:moveTo>
                  <a:cubicBezTo>
                    <a:pt x="481" y="0"/>
                    <a:pt x="290" y="62"/>
                    <a:pt x="162" y="192"/>
                  </a:cubicBezTo>
                  <a:cubicBezTo>
                    <a:pt x="37" y="317"/>
                    <a:pt x="1" y="531"/>
                    <a:pt x="101" y="678"/>
                  </a:cubicBezTo>
                  <a:cubicBezTo>
                    <a:pt x="163" y="768"/>
                    <a:pt x="264" y="825"/>
                    <a:pt x="365" y="869"/>
                  </a:cubicBezTo>
                  <a:cubicBezTo>
                    <a:pt x="497" y="925"/>
                    <a:pt x="634" y="967"/>
                    <a:pt x="775" y="996"/>
                  </a:cubicBezTo>
                  <a:cubicBezTo>
                    <a:pt x="825" y="1005"/>
                    <a:pt x="877" y="1012"/>
                    <a:pt x="927" y="1012"/>
                  </a:cubicBezTo>
                  <a:cubicBezTo>
                    <a:pt x="978" y="1012"/>
                    <a:pt x="1028" y="1005"/>
                    <a:pt x="1074" y="985"/>
                  </a:cubicBezTo>
                  <a:cubicBezTo>
                    <a:pt x="1141" y="957"/>
                    <a:pt x="1194" y="904"/>
                    <a:pt x="1244" y="852"/>
                  </a:cubicBezTo>
                  <a:cubicBezTo>
                    <a:pt x="1317" y="775"/>
                    <a:pt x="1393" y="689"/>
                    <a:pt x="1404" y="584"/>
                  </a:cubicBezTo>
                  <a:cubicBezTo>
                    <a:pt x="1409" y="534"/>
                    <a:pt x="1400" y="483"/>
                    <a:pt x="1384" y="434"/>
                  </a:cubicBezTo>
                  <a:cubicBezTo>
                    <a:pt x="1293" y="153"/>
                    <a:pt x="980" y="0"/>
                    <a:pt x="6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7"/>
            <p:cNvSpPr/>
            <p:nvPr/>
          </p:nvSpPr>
          <p:spPr>
            <a:xfrm flipH="1">
              <a:off x="2120349" y="4816322"/>
              <a:ext cx="52148" cy="47720"/>
            </a:xfrm>
            <a:custGeom>
              <a:avLst/>
              <a:gdLst/>
              <a:ahLst/>
              <a:cxnLst/>
              <a:rect l="l" t="t" r="r" b="b"/>
              <a:pathLst>
                <a:path w="1107" h="1013" extrusionOk="0">
                  <a:moveTo>
                    <a:pt x="529" y="0"/>
                  </a:moveTo>
                  <a:cubicBezTo>
                    <a:pt x="377" y="0"/>
                    <a:pt x="227" y="62"/>
                    <a:pt x="127" y="192"/>
                  </a:cubicBezTo>
                  <a:cubicBezTo>
                    <a:pt x="29" y="318"/>
                    <a:pt x="1" y="532"/>
                    <a:pt x="79" y="678"/>
                  </a:cubicBezTo>
                  <a:cubicBezTo>
                    <a:pt x="128" y="769"/>
                    <a:pt x="207" y="825"/>
                    <a:pt x="287" y="868"/>
                  </a:cubicBezTo>
                  <a:cubicBezTo>
                    <a:pt x="390" y="925"/>
                    <a:pt x="498" y="968"/>
                    <a:pt x="608" y="995"/>
                  </a:cubicBezTo>
                  <a:cubicBezTo>
                    <a:pt x="647" y="1005"/>
                    <a:pt x="688" y="1012"/>
                    <a:pt x="727" y="1012"/>
                  </a:cubicBezTo>
                  <a:cubicBezTo>
                    <a:pt x="767" y="1012"/>
                    <a:pt x="806" y="1005"/>
                    <a:pt x="842" y="985"/>
                  </a:cubicBezTo>
                  <a:cubicBezTo>
                    <a:pt x="895" y="957"/>
                    <a:pt x="937" y="904"/>
                    <a:pt x="977" y="852"/>
                  </a:cubicBezTo>
                  <a:cubicBezTo>
                    <a:pt x="1035" y="775"/>
                    <a:pt x="1093" y="689"/>
                    <a:pt x="1102" y="584"/>
                  </a:cubicBezTo>
                  <a:cubicBezTo>
                    <a:pt x="1107" y="534"/>
                    <a:pt x="1099" y="483"/>
                    <a:pt x="1087" y="435"/>
                  </a:cubicBezTo>
                  <a:cubicBezTo>
                    <a:pt x="1016" y="153"/>
                    <a:pt x="769" y="0"/>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7"/>
            <p:cNvSpPr/>
            <p:nvPr/>
          </p:nvSpPr>
          <p:spPr>
            <a:xfrm flipH="1">
              <a:off x="673207" y="4852548"/>
              <a:ext cx="52148" cy="47767"/>
            </a:xfrm>
            <a:custGeom>
              <a:avLst/>
              <a:gdLst/>
              <a:ahLst/>
              <a:cxnLst/>
              <a:rect l="l" t="t" r="r" b="b"/>
              <a:pathLst>
                <a:path w="1107" h="1014" extrusionOk="0">
                  <a:moveTo>
                    <a:pt x="530" y="1"/>
                  </a:moveTo>
                  <a:cubicBezTo>
                    <a:pt x="377" y="1"/>
                    <a:pt x="227" y="63"/>
                    <a:pt x="126" y="193"/>
                  </a:cubicBezTo>
                  <a:cubicBezTo>
                    <a:pt x="29" y="318"/>
                    <a:pt x="0" y="533"/>
                    <a:pt x="78" y="678"/>
                  </a:cubicBezTo>
                  <a:cubicBezTo>
                    <a:pt x="128" y="769"/>
                    <a:pt x="206" y="826"/>
                    <a:pt x="286" y="870"/>
                  </a:cubicBezTo>
                  <a:cubicBezTo>
                    <a:pt x="390" y="926"/>
                    <a:pt x="497" y="968"/>
                    <a:pt x="608" y="996"/>
                  </a:cubicBezTo>
                  <a:cubicBezTo>
                    <a:pt x="647" y="1006"/>
                    <a:pt x="687" y="1013"/>
                    <a:pt x="727" y="1013"/>
                  </a:cubicBezTo>
                  <a:cubicBezTo>
                    <a:pt x="767" y="1013"/>
                    <a:pt x="805" y="1006"/>
                    <a:pt x="842" y="986"/>
                  </a:cubicBezTo>
                  <a:cubicBezTo>
                    <a:pt x="895" y="958"/>
                    <a:pt x="937" y="906"/>
                    <a:pt x="977" y="852"/>
                  </a:cubicBezTo>
                  <a:cubicBezTo>
                    <a:pt x="1035" y="776"/>
                    <a:pt x="1093" y="690"/>
                    <a:pt x="1102" y="585"/>
                  </a:cubicBezTo>
                  <a:cubicBezTo>
                    <a:pt x="1106" y="535"/>
                    <a:pt x="1099" y="483"/>
                    <a:pt x="1087" y="435"/>
                  </a:cubicBezTo>
                  <a:cubicBezTo>
                    <a:pt x="1015" y="153"/>
                    <a:pt x="769"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7"/>
            <p:cNvSpPr/>
            <p:nvPr/>
          </p:nvSpPr>
          <p:spPr>
            <a:xfrm flipH="1">
              <a:off x="1756962" y="5047291"/>
              <a:ext cx="26616" cy="24355"/>
            </a:xfrm>
            <a:custGeom>
              <a:avLst/>
              <a:gdLst/>
              <a:ahLst/>
              <a:cxnLst/>
              <a:rect l="l" t="t" r="r" b="b"/>
              <a:pathLst>
                <a:path w="565" h="517" extrusionOk="0">
                  <a:moveTo>
                    <a:pt x="270" y="1"/>
                  </a:moveTo>
                  <a:cubicBezTo>
                    <a:pt x="193" y="1"/>
                    <a:pt x="116" y="32"/>
                    <a:pt x="65" y="98"/>
                  </a:cubicBezTo>
                  <a:cubicBezTo>
                    <a:pt x="15" y="162"/>
                    <a:pt x="1" y="272"/>
                    <a:pt x="41" y="345"/>
                  </a:cubicBezTo>
                  <a:cubicBezTo>
                    <a:pt x="65" y="391"/>
                    <a:pt x="106" y="419"/>
                    <a:pt x="147" y="443"/>
                  </a:cubicBezTo>
                  <a:cubicBezTo>
                    <a:pt x="200" y="472"/>
                    <a:pt x="255" y="493"/>
                    <a:pt x="311" y="507"/>
                  </a:cubicBezTo>
                  <a:cubicBezTo>
                    <a:pt x="331" y="512"/>
                    <a:pt x="351" y="516"/>
                    <a:pt x="372" y="516"/>
                  </a:cubicBezTo>
                  <a:cubicBezTo>
                    <a:pt x="392" y="516"/>
                    <a:pt x="412" y="512"/>
                    <a:pt x="430" y="502"/>
                  </a:cubicBezTo>
                  <a:cubicBezTo>
                    <a:pt x="457" y="488"/>
                    <a:pt x="477" y="461"/>
                    <a:pt x="498" y="433"/>
                  </a:cubicBezTo>
                  <a:cubicBezTo>
                    <a:pt x="528" y="396"/>
                    <a:pt x="557" y="350"/>
                    <a:pt x="562" y="298"/>
                  </a:cubicBezTo>
                  <a:cubicBezTo>
                    <a:pt x="565" y="273"/>
                    <a:pt x="560" y="247"/>
                    <a:pt x="554" y="221"/>
                  </a:cubicBezTo>
                  <a:cubicBezTo>
                    <a:pt x="518" y="78"/>
                    <a:pt x="392" y="1"/>
                    <a:pt x="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7"/>
            <p:cNvSpPr/>
            <p:nvPr/>
          </p:nvSpPr>
          <p:spPr>
            <a:xfrm flipH="1">
              <a:off x="1969982" y="4938378"/>
              <a:ext cx="52101" cy="47720"/>
            </a:xfrm>
            <a:custGeom>
              <a:avLst/>
              <a:gdLst/>
              <a:ahLst/>
              <a:cxnLst/>
              <a:rect l="l" t="t" r="r" b="b"/>
              <a:pathLst>
                <a:path w="1106" h="1013" extrusionOk="0">
                  <a:moveTo>
                    <a:pt x="529" y="1"/>
                  </a:moveTo>
                  <a:cubicBezTo>
                    <a:pt x="377" y="1"/>
                    <a:pt x="226" y="63"/>
                    <a:pt x="126" y="193"/>
                  </a:cubicBezTo>
                  <a:cubicBezTo>
                    <a:pt x="29" y="319"/>
                    <a:pt x="0" y="532"/>
                    <a:pt x="78" y="678"/>
                  </a:cubicBezTo>
                  <a:cubicBezTo>
                    <a:pt x="127" y="770"/>
                    <a:pt x="206" y="826"/>
                    <a:pt x="286" y="869"/>
                  </a:cubicBezTo>
                  <a:cubicBezTo>
                    <a:pt x="390" y="925"/>
                    <a:pt x="497" y="967"/>
                    <a:pt x="608" y="996"/>
                  </a:cubicBezTo>
                  <a:cubicBezTo>
                    <a:pt x="647" y="1005"/>
                    <a:pt x="687" y="1012"/>
                    <a:pt x="727" y="1012"/>
                  </a:cubicBezTo>
                  <a:cubicBezTo>
                    <a:pt x="766" y="1012"/>
                    <a:pt x="805" y="1005"/>
                    <a:pt x="842" y="986"/>
                  </a:cubicBezTo>
                  <a:cubicBezTo>
                    <a:pt x="895" y="957"/>
                    <a:pt x="937" y="905"/>
                    <a:pt x="977" y="853"/>
                  </a:cubicBezTo>
                  <a:cubicBezTo>
                    <a:pt x="1034" y="776"/>
                    <a:pt x="1093" y="690"/>
                    <a:pt x="1102" y="585"/>
                  </a:cubicBezTo>
                  <a:cubicBezTo>
                    <a:pt x="1106" y="535"/>
                    <a:pt x="1099" y="484"/>
                    <a:pt x="1086" y="434"/>
                  </a:cubicBezTo>
                  <a:cubicBezTo>
                    <a:pt x="1015" y="153"/>
                    <a:pt x="769"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7"/>
            <p:cNvSpPr/>
            <p:nvPr/>
          </p:nvSpPr>
          <p:spPr>
            <a:xfrm flipH="1">
              <a:off x="-198188" y="4914542"/>
              <a:ext cx="52148" cy="47720"/>
            </a:xfrm>
            <a:custGeom>
              <a:avLst/>
              <a:gdLst/>
              <a:ahLst/>
              <a:cxnLst/>
              <a:rect l="l" t="t" r="r" b="b"/>
              <a:pathLst>
                <a:path w="1107" h="1013" extrusionOk="0">
                  <a:moveTo>
                    <a:pt x="529" y="1"/>
                  </a:moveTo>
                  <a:cubicBezTo>
                    <a:pt x="377" y="1"/>
                    <a:pt x="227" y="63"/>
                    <a:pt x="127" y="192"/>
                  </a:cubicBezTo>
                  <a:cubicBezTo>
                    <a:pt x="30" y="318"/>
                    <a:pt x="1" y="533"/>
                    <a:pt x="79" y="678"/>
                  </a:cubicBezTo>
                  <a:cubicBezTo>
                    <a:pt x="128" y="769"/>
                    <a:pt x="207" y="826"/>
                    <a:pt x="287" y="869"/>
                  </a:cubicBezTo>
                  <a:cubicBezTo>
                    <a:pt x="390" y="925"/>
                    <a:pt x="498" y="968"/>
                    <a:pt x="609" y="996"/>
                  </a:cubicBezTo>
                  <a:cubicBezTo>
                    <a:pt x="648" y="1006"/>
                    <a:pt x="688" y="1013"/>
                    <a:pt x="727" y="1013"/>
                  </a:cubicBezTo>
                  <a:cubicBezTo>
                    <a:pt x="767" y="1013"/>
                    <a:pt x="806" y="1006"/>
                    <a:pt x="842" y="986"/>
                  </a:cubicBezTo>
                  <a:cubicBezTo>
                    <a:pt x="896" y="957"/>
                    <a:pt x="938" y="905"/>
                    <a:pt x="978" y="852"/>
                  </a:cubicBezTo>
                  <a:cubicBezTo>
                    <a:pt x="1035" y="775"/>
                    <a:pt x="1093" y="689"/>
                    <a:pt x="1103" y="585"/>
                  </a:cubicBezTo>
                  <a:cubicBezTo>
                    <a:pt x="1107" y="535"/>
                    <a:pt x="1100" y="483"/>
                    <a:pt x="1087" y="435"/>
                  </a:cubicBezTo>
                  <a:cubicBezTo>
                    <a:pt x="1016" y="153"/>
                    <a:pt x="769"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7"/>
            <p:cNvSpPr/>
            <p:nvPr/>
          </p:nvSpPr>
          <p:spPr>
            <a:xfrm flipH="1">
              <a:off x="641173" y="5127468"/>
              <a:ext cx="33211" cy="30431"/>
            </a:xfrm>
            <a:custGeom>
              <a:avLst/>
              <a:gdLst/>
              <a:ahLst/>
              <a:cxnLst/>
              <a:rect l="l" t="t" r="r" b="b"/>
              <a:pathLst>
                <a:path w="705" h="646" extrusionOk="0">
                  <a:moveTo>
                    <a:pt x="337" y="1"/>
                  </a:moveTo>
                  <a:cubicBezTo>
                    <a:pt x="240" y="1"/>
                    <a:pt x="144" y="40"/>
                    <a:pt x="81" y="123"/>
                  </a:cubicBezTo>
                  <a:cubicBezTo>
                    <a:pt x="19" y="203"/>
                    <a:pt x="1" y="339"/>
                    <a:pt x="50" y="432"/>
                  </a:cubicBezTo>
                  <a:cubicBezTo>
                    <a:pt x="81" y="489"/>
                    <a:pt x="132" y="525"/>
                    <a:pt x="182" y="554"/>
                  </a:cubicBezTo>
                  <a:cubicBezTo>
                    <a:pt x="247" y="590"/>
                    <a:pt x="316" y="616"/>
                    <a:pt x="387" y="635"/>
                  </a:cubicBezTo>
                  <a:cubicBezTo>
                    <a:pt x="411" y="641"/>
                    <a:pt x="437" y="645"/>
                    <a:pt x="462" y="645"/>
                  </a:cubicBezTo>
                  <a:cubicBezTo>
                    <a:pt x="487" y="645"/>
                    <a:pt x="513" y="640"/>
                    <a:pt x="537" y="627"/>
                  </a:cubicBezTo>
                  <a:cubicBezTo>
                    <a:pt x="569" y="610"/>
                    <a:pt x="597" y="576"/>
                    <a:pt x="623" y="543"/>
                  </a:cubicBezTo>
                  <a:cubicBezTo>
                    <a:pt x="660" y="494"/>
                    <a:pt x="697" y="439"/>
                    <a:pt x="702" y="373"/>
                  </a:cubicBezTo>
                  <a:cubicBezTo>
                    <a:pt x="705" y="340"/>
                    <a:pt x="700" y="309"/>
                    <a:pt x="691" y="277"/>
                  </a:cubicBezTo>
                  <a:cubicBezTo>
                    <a:pt x="647" y="98"/>
                    <a:pt x="490"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7"/>
            <p:cNvSpPr/>
            <p:nvPr/>
          </p:nvSpPr>
          <p:spPr>
            <a:xfrm flipH="1">
              <a:off x="1912699" y="5097130"/>
              <a:ext cx="33164" cy="30431"/>
            </a:xfrm>
            <a:custGeom>
              <a:avLst/>
              <a:gdLst/>
              <a:ahLst/>
              <a:cxnLst/>
              <a:rect l="l" t="t" r="r" b="b"/>
              <a:pathLst>
                <a:path w="704" h="646" extrusionOk="0">
                  <a:moveTo>
                    <a:pt x="336" y="1"/>
                  </a:moveTo>
                  <a:cubicBezTo>
                    <a:pt x="239" y="1"/>
                    <a:pt x="143" y="40"/>
                    <a:pt x="79" y="123"/>
                  </a:cubicBezTo>
                  <a:cubicBezTo>
                    <a:pt x="18" y="204"/>
                    <a:pt x="0" y="339"/>
                    <a:pt x="49" y="431"/>
                  </a:cubicBezTo>
                  <a:cubicBezTo>
                    <a:pt x="79" y="489"/>
                    <a:pt x="130" y="525"/>
                    <a:pt x="181" y="553"/>
                  </a:cubicBezTo>
                  <a:cubicBezTo>
                    <a:pt x="246" y="589"/>
                    <a:pt x="315" y="616"/>
                    <a:pt x="386" y="634"/>
                  </a:cubicBezTo>
                  <a:cubicBezTo>
                    <a:pt x="411" y="640"/>
                    <a:pt x="437" y="645"/>
                    <a:pt x="463" y="645"/>
                  </a:cubicBezTo>
                  <a:cubicBezTo>
                    <a:pt x="488" y="645"/>
                    <a:pt x="512" y="640"/>
                    <a:pt x="535" y="628"/>
                  </a:cubicBezTo>
                  <a:cubicBezTo>
                    <a:pt x="569" y="609"/>
                    <a:pt x="596" y="577"/>
                    <a:pt x="621" y="543"/>
                  </a:cubicBezTo>
                  <a:cubicBezTo>
                    <a:pt x="658" y="495"/>
                    <a:pt x="696" y="439"/>
                    <a:pt x="701" y="373"/>
                  </a:cubicBezTo>
                  <a:cubicBezTo>
                    <a:pt x="703" y="341"/>
                    <a:pt x="698" y="308"/>
                    <a:pt x="691" y="276"/>
                  </a:cubicBezTo>
                  <a:cubicBezTo>
                    <a:pt x="645" y="97"/>
                    <a:pt x="489"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7"/>
            <p:cNvSpPr/>
            <p:nvPr/>
          </p:nvSpPr>
          <p:spPr>
            <a:xfrm flipH="1">
              <a:off x="127325" y="4679617"/>
              <a:ext cx="33164" cy="30384"/>
            </a:xfrm>
            <a:custGeom>
              <a:avLst/>
              <a:gdLst/>
              <a:ahLst/>
              <a:cxnLst/>
              <a:rect l="l" t="t" r="r" b="b"/>
              <a:pathLst>
                <a:path w="704" h="645" extrusionOk="0">
                  <a:moveTo>
                    <a:pt x="337" y="0"/>
                  </a:moveTo>
                  <a:cubicBezTo>
                    <a:pt x="240" y="0"/>
                    <a:pt x="144" y="39"/>
                    <a:pt x="80" y="122"/>
                  </a:cubicBezTo>
                  <a:cubicBezTo>
                    <a:pt x="19" y="203"/>
                    <a:pt x="0" y="339"/>
                    <a:pt x="49" y="431"/>
                  </a:cubicBezTo>
                  <a:cubicBezTo>
                    <a:pt x="80" y="489"/>
                    <a:pt x="131" y="524"/>
                    <a:pt x="180" y="552"/>
                  </a:cubicBezTo>
                  <a:cubicBezTo>
                    <a:pt x="246" y="588"/>
                    <a:pt x="316" y="616"/>
                    <a:pt x="385" y="633"/>
                  </a:cubicBezTo>
                  <a:cubicBezTo>
                    <a:pt x="411" y="640"/>
                    <a:pt x="436" y="645"/>
                    <a:pt x="462" y="645"/>
                  </a:cubicBezTo>
                  <a:cubicBezTo>
                    <a:pt x="487" y="645"/>
                    <a:pt x="512" y="640"/>
                    <a:pt x="536" y="627"/>
                  </a:cubicBezTo>
                  <a:cubicBezTo>
                    <a:pt x="569" y="609"/>
                    <a:pt x="596" y="576"/>
                    <a:pt x="621" y="542"/>
                  </a:cubicBezTo>
                  <a:cubicBezTo>
                    <a:pt x="659" y="494"/>
                    <a:pt x="696" y="438"/>
                    <a:pt x="701" y="372"/>
                  </a:cubicBezTo>
                  <a:cubicBezTo>
                    <a:pt x="703" y="340"/>
                    <a:pt x="698" y="308"/>
                    <a:pt x="691" y="275"/>
                  </a:cubicBezTo>
                  <a:cubicBezTo>
                    <a:pt x="646" y="97"/>
                    <a:pt x="490"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7"/>
            <p:cNvSpPr/>
            <p:nvPr/>
          </p:nvSpPr>
          <p:spPr>
            <a:xfrm flipH="1">
              <a:off x="1146025" y="4793946"/>
              <a:ext cx="33164" cy="30431"/>
            </a:xfrm>
            <a:custGeom>
              <a:avLst/>
              <a:gdLst/>
              <a:ahLst/>
              <a:cxnLst/>
              <a:rect l="l" t="t" r="r" b="b"/>
              <a:pathLst>
                <a:path w="704" h="646" extrusionOk="0">
                  <a:moveTo>
                    <a:pt x="337" y="1"/>
                  </a:moveTo>
                  <a:cubicBezTo>
                    <a:pt x="240" y="1"/>
                    <a:pt x="145" y="40"/>
                    <a:pt x="81" y="123"/>
                  </a:cubicBezTo>
                  <a:cubicBezTo>
                    <a:pt x="19" y="204"/>
                    <a:pt x="1" y="339"/>
                    <a:pt x="50" y="431"/>
                  </a:cubicBezTo>
                  <a:cubicBezTo>
                    <a:pt x="81" y="489"/>
                    <a:pt x="132" y="525"/>
                    <a:pt x="181" y="553"/>
                  </a:cubicBezTo>
                  <a:cubicBezTo>
                    <a:pt x="247" y="589"/>
                    <a:pt x="317" y="616"/>
                    <a:pt x="386" y="634"/>
                  </a:cubicBezTo>
                  <a:cubicBezTo>
                    <a:pt x="412" y="640"/>
                    <a:pt x="438" y="645"/>
                    <a:pt x="463" y="645"/>
                  </a:cubicBezTo>
                  <a:cubicBezTo>
                    <a:pt x="488" y="645"/>
                    <a:pt x="513" y="640"/>
                    <a:pt x="537" y="628"/>
                  </a:cubicBezTo>
                  <a:cubicBezTo>
                    <a:pt x="570" y="609"/>
                    <a:pt x="596" y="577"/>
                    <a:pt x="622" y="543"/>
                  </a:cubicBezTo>
                  <a:cubicBezTo>
                    <a:pt x="660" y="495"/>
                    <a:pt x="697" y="439"/>
                    <a:pt x="702" y="373"/>
                  </a:cubicBezTo>
                  <a:cubicBezTo>
                    <a:pt x="704" y="341"/>
                    <a:pt x="699" y="308"/>
                    <a:pt x="692" y="276"/>
                  </a:cubicBezTo>
                  <a:cubicBezTo>
                    <a:pt x="646" y="97"/>
                    <a:pt x="490"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7"/>
            <p:cNvSpPr/>
            <p:nvPr/>
          </p:nvSpPr>
          <p:spPr>
            <a:xfrm flipH="1">
              <a:off x="23924" y="4981387"/>
              <a:ext cx="33211" cy="30384"/>
            </a:xfrm>
            <a:custGeom>
              <a:avLst/>
              <a:gdLst/>
              <a:ahLst/>
              <a:cxnLst/>
              <a:rect l="l" t="t" r="r" b="b"/>
              <a:pathLst>
                <a:path w="705" h="645" extrusionOk="0">
                  <a:moveTo>
                    <a:pt x="338" y="0"/>
                  </a:moveTo>
                  <a:cubicBezTo>
                    <a:pt x="241" y="0"/>
                    <a:pt x="145" y="40"/>
                    <a:pt x="80" y="123"/>
                  </a:cubicBezTo>
                  <a:cubicBezTo>
                    <a:pt x="19" y="203"/>
                    <a:pt x="0" y="339"/>
                    <a:pt x="50" y="432"/>
                  </a:cubicBezTo>
                  <a:cubicBezTo>
                    <a:pt x="80" y="489"/>
                    <a:pt x="131" y="525"/>
                    <a:pt x="182" y="553"/>
                  </a:cubicBezTo>
                  <a:cubicBezTo>
                    <a:pt x="246" y="589"/>
                    <a:pt x="316" y="616"/>
                    <a:pt x="387" y="633"/>
                  </a:cubicBezTo>
                  <a:cubicBezTo>
                    <a:pt x="411" y="640"/>
                    <a:pt x="437" y="645"/>
                    <a:pt x="462" y="645"/>
                  </a:cubicBezTo>
                  <a:cubicBezTo>
                    <a:pt x="488" y="645"/>
                    <a:pt x="513" y="640"/>
                    <a:pt x="536" y="627"/>
                  </a:cubicBezTo>
                  <a:cubicBezTo>
                    <a:pt x="569" y="610"/>
                    <a:pt x="597" y="576"/>
                    <a:pt x="622" y="543"/>
                  </a:cubicBezTo>
                  <a:cubicBezTo>
                    <a:pt x="659" y="494"/>
                    <a:pt x="696" y="439"/>
                    <a:pt x="701" y="372"/>
                  </a:cubicBezTo>
                  <a:cubicBezTo>
                    <a:pt x="704" y="340"/>
                    <a:pt x="699" y="309"/>
                    <a:pt x="691" y="277"/>
                  </a:cubicBezTo>
                  <a:cubicBezTo>
                    <a:pt x="647" y="97"/>
                    <a:pt x="491"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7"/>
            <p:cNvSpPr/>
            <p:nvPr/>
          </p:nvSpPr>
          <p:spPr>
            <a:xfrm flipH="1">
              <a:off x="203309" y="5064626"/>
              <a:ext cx="52101" cy="47720"/>
            </a:xfrm>
            <a:custGeom>
              <a:avLst/>
              <a:gdLst/>
              <a:ahLst/>
              <a:cxnLst/>
              <a:rect l="l" t="t" r="r" b="b"/>
              <a:pathLst>
                <a:path w="1106" h="1013" extrusionOk="0">
                  <a:moveTo>
                    <a:pt x="529" y="1"/>
                  </a:moveTo>
                  <a:cubicBezTo>
                    <a:pt x="376" y="1"/>
                    <a:pt x="226" y="63"/>
                    <a:pt x="125" y="193"/>
                  </a:cubicBezTo>
                  <a:cubicBezTo>
                    <a:pt x="28" y="319"/>
                    <a:pt x="0" y="532"/>
                    <a:pt x="78" y="678"/>
                  </a:cubicBezTo>
                  <a:cubicBezTo>
                    <a:pt x="126" y="770"/>
                    <a:pt x="206" y="826"/>
                    <a:pt x="286" y="869"/>
                  </a:cubicBezTo>
                  <a:cubicBezTo>
                    <a:pt x="390" y="925"/>
                    <a:pt x="497" y="967"/>
                    <a:pt x="607" y="996"/>
                  </a:cubicBezTo>
                  <a:cubicBezTo>
                    <a:pt x="646" y="1006"/>
                    <a:pt x="686" y="1013"/>
                    <a:pt x="726" y="1013"/>
                  </a:cubicBezTo>
                  <a:cubicBezTo>
                    <a:pt x="766" y="1013"/>
                    <a:pt x="805" y="1005"/>
                    <a:pt x="842" y="986"/>
                  </a:cubicBezTo>
                  <a:cubicBezTo>
                    <a:pt x="894" y="957"/>
                    <a:pt x="936" y="905"/>
                    <a:pt x="976" y="853"/>
                  </a:cubicBezTo>
                  <a:cubicBezTo>
                    <a:pt x="1034" y="776"/>
                    <a:pt x="1093" y="690"/>
                    <a:pt x="1102" y="585"/>
                  </a:cubicBezTo>
                  <a:cubicBezTo>
                    <a:pt x="1105" y="535"/>
                    <a:pt x="1099" y="484"/>
                    <a:pt x="1087" y="434"/>
                  </a:cubicBezTo>
                  <a:cubicBezTo>
                    <a:pt x="1015" y="153"/>
                    <a:pt x="769"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7"/>
            <p:cNvSpPr/>
            <p:nvPr/>
          </p:nvSpPr>
          <p:spPr>
            <a:xfrm flipH="1">
              <a:off x="14691" y="4785326"/>
              <a:ext cx="52148" cy="47673"/>
            </a:xfrm>
            <a:custGeom>
              <a:avLst/>
              <a:gdLst/>
              <a:ahLst/>
              <a:cxnLst/>
              <a:rect l="l" t="t" r="r" b="b"/>
              <a:pathLst>
                <a:path w="1107" h="1012" extrusionOk="0">
                  <a:moveTo>
                    <a:pt x="530" y="0"/>
                  </a:moveTo>
                  <a:cubicBezTo>
                    <a:pt x="377" y="0"/>
                    <a:pt x="227" y="62"/>
                    <a:pt x="126" y="192"/>
                  </a:cubicBezTo>
                  <a:cubicBezTo>
                    <a:pt x="29" y="317"/>
                    <a:pt x="0" y="531"/>
                    <a:pt x="78" y="678"/>
                  </a:cubicBezTo>
                  <a:cubicBezTo>
                    <a:pt x="127" y="768"/>
                    <a:pt x="206" y="824"/>
                    <a:pt x="286" y="868"/>
                  </a:cubicBezTo>
                  <a:cubicBezTo>
                    <a:pt x="390" y="925"/>
                    <a:pt x="497" y="967"/>
                    <a:pt x="608" y="995"/>
                  </a:cubicBezTo>
                  <a:cubicBezTo>
                    <a:pt x="647" y="1005"/>
                    <a:pt x="687" y="1012"/>
                    <a:pt x="727" y="1012"/>
                  </a:cubicBezTo>
                  <a:cubicBezTo>
                    <a:pt x="766" y="1012"/>
                    <a:pt x="805" y="1005"/>
                    <a:pt x="842" y="985"/>
                  </a:cubicBezTo>
                  <a:cubicBezTo>
                    <a:pt x="895" y="956"/>
                    <a:pt x="937" y="904"/>
                    <a:pt x="977" y="852"/>
                  </a:cubicBezTo>
                  <a:cubicBezTo>
                    <a:pt x="1034" y="775"/>
                    <a:pt x="1093" y="689"/>
                    <a:pt x="1102" y="583"/>
                  </a:cubicBezTo>
                  <a:cubicBezTo>
                    <a:pt x="1106" y="534"/>
                    <a:pt x="1099" y="483"/>
                    <a:pt x="1087" y="434"/>
                  </a:cubicBezTo>
                  <a:cubicBezTo>
                    <a:pt x="1015" y="152"/>
                    <a:pt x="769"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7"/>
            <p:cNvSpPr/>
            <p:nvPr/>
          </p:nvSpPr>
          <p:spPr>
            <a:xfrm flipH="1">
              <a:off x="2440821" y="4996556"/>
              <a:ext cx="52101" cy="47720"/>
            </a:xfrm>
            <a:custGeom>
              <a:avLst/>
              <a:gdLst/>
              <a:ahLst/>
              <a:cxnLst/>
              <a:rect l="l" t="t" r="r" b="b"/>
              <a:pathLst>
                <a:path w="1106" h="1013" extrusionOk="0">
                  <a:moveTo>
                    <a:pt x="530" y="1"/>
                  </a:moveTo>
                  <a:cubicBezTo>
                    <a:pt x="377" y="1"/>
                    <a:pt x="227" y="63"/>
                    <a:pt x="126" y="193"/>
                  </a:cubicBezTo>
                  <a:cubicBezTo>
                    <a:pt x="28" y="318"/>
                    <a:pt x="1" y="532"/>
                    <a:pt x="79" y="678"/>
                  </a:cubicBezTo>
                  <a:cubicBezTo>
                    <a:pt x="127" y="770"/>
                    <a:pt x="207" y="826"/>
                    <a:pt x="286" y="869"/>
                  </a:cubicBezTo>
                  <a:cubicBezTo>
                    <a:pt x="390" y="925"/>
                    <a:pt x="498" y="967"/>
                    <a:pt x="608" y="996"/>
                  </a:cubicBezTo>
                  <a:cubicBezTo>
                    <a:pt x="646" y="1005"/>
                    <a:pt x="687" y="1012"/>
                    <a:pt x="727" y="1012"/>
                  </a:cubicBezTo>
                  <a:cubicBezTo>
                    <a:pt x="767" y="1012"/>
                    <a:pt x="806" y="1005"/>
                    <a:pt x="842" y="986"/>
                  </a:cubicBezTo>
                  <a:cubicBezTo>
                    <a:pt x="894" y="957"/>
                    <a:pt x="937" y="905"/>
                    <a:pt x="976" y="853"/>
                  </a:cubicBezTo>
                  <a:cubicBezTo>
                    <a:pt x="1034" y="776"/>
                    <a:pt x="1093" y="690"/>
                    <a:pt x="1103" y="585"/>
                  </a:cubicBezTo>
                  <a:cubicBezTo>
                    <a:pt x="1106" y="535"/>
                    <a:pt x="1099" y="484"/>
                    <a:pt x="1086" y="434"/>
                  </a:cubicBezTo>
                  <a:cubicBezTo>
                    <a:pt x="1015" y="153"/>
                    <a:pt x="770"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7"/>
            <p:cNvSpPr/>
            <p:nvPr/>
          </p:nvSpPr>
          <p:spPr>
            <a:xfrm flipH="1">
              <a:off x="2228696" y="5058078"/>
              <a:ext cx="84746" cy="60910"/>
            </a:xfrm>
            <a:custGeom>
              <a:avLst/>
              <a:gdLst/>
              <a:ahLst/>
              <a:cxnLst/>
              <a:rect l="l" t="t" r="r" b="b"/>
              <a:pathLst>
                <a:path w="1799" h="1293" extrusionOk="0">
                  <a:moveTo>
                    <a:pt x="859" y="0"/>
                  </a:moveTo>
                  <a:cubicBezTo>
                    <a:pt x="611" y="0"/>
                    <a:pt x="367" y="79"/>
                    <a:pt x="204" y="244"/>
                  </a:cubicBezTo>
                  <a:cubicBezTo>
                    <a:pt x="45" y="406"/>
                    <a:pt x="0" y="677"/>
                    <a:pt x="126" y="866"/>
                  </a:cubicBezTo>
                  <a:cubicBezTo>
                    <a:pt x="204" y="982"/>
                    <a:pt x="334" y="1053"/>
                    <a:pt x="464" y="1109"/>
                  </a:cubicBezTo>
                  <a:cubicBezTo>
                    <a:pt x="631" y="1182"/>
                    <a:pt x="808" y="1237"/>
                    <a:pt x="988" y="1270"/>
                  </a:cubicBezTo>
                  <a:cubicBezTo>
                    <a:pt x="1053" y="1283"/>
                    <a:pt x="1119" y="1293"/>
                    <a:pt x="1184" y="1293"/>
                  </a:cubicBezTo>
                  <a:cubicBezTo>
                    <a:pt x="1248" y="1293"/>
                    <a:pt x="1311" y="1283"/>
                    <a:pt x="1369" y="1258"/>
                  </a:cubicBezTo>
                  <a:cubicBezTo>
                    <a:pt x="1455" y="1221"/>
                    <a:pt x="1523" y="1155"/>
                    <a:pt x="1588" y="1088"/>
                  </a:cubicBezTo>
                  <a:cubicBezTo>
                    <a:pt x="1681" y="991"/>
                    <a:pt x="1777" y="880"/>
                    <a:pt x="1791" y="746"/>
                  </a:cubicBezTo>
                  <a:cubicBezTo>
                    <a:pt x="1799" y="681"/>
                    <a:pt x="1785" y="616"/>
                    <a:pt x="1765" y="555"/>
                  </a:cubicBezTo>
                  <a:cubicBezTo>
                    <a:pt x="1650" y="195"/>
                    <a:pt x="1249" y="0"/>
                    <a:pt x="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7"/>
            <p:cNvSpPr/>
            <p:nvPr/>
          </p:nvSpPr>
          <p:spPr>
            <a:xfrm flipH="1">
              <a:off x="1687667" y="4942335"/>
              <a:ext cx="84794" cy="60910"/>
            </a:xfrm>
            <a:custGeom>
              <a:avLst/>
              <a:gdLst/>
              <a:ahLst/>
              <a:cxnLst/>
              <a:rect l="l" t="t" r="r" b="b"/>
              <a:pathLst>
                <a:path w="1800" h="1293" extrusionOk="0">
                  <a:moveTo>
                    <a:pt x="861" y="0"/>
                  </a:moveTo>
                  <a:cubicBezTo>
                    <a:pt x="613" y="0"/>
                    <a:pt x="368" y="79"/>
                    <a:pt x="205" y="245"/>
                  </a:cubicBezTo>
                  <a:cubicBezTo>
                    <a:pt x="46" y="406"/>
                    <a:pt x="1" y="677"/>
                    <a:pt x="127" y="866"/>
                  </a:cubicBezTo>
                  <a:cubicBezTo>
                    <a:pt x="205" y="983"/>
                    <a:pt x="336" y="1052"/>
                    <a:pt x="465" y="1109"/>
                  </a:cubicBezTo>
                  <a:cubicBezTo>
                    <a:pt x="633" y="1183"/>
                    <a:pt x="808" y="1236"/>
                    <a:pt x="989" y="1271"/>
                  </a:cubicBezTo>
                  <a:cubicBezTo>
                    <a:pt x="1052" y="1283"/>
                    <a:pt x="1118" y="1293"/>
                    <a:pt x="1182" y="1293"/>
                  </a:cubicBezTo>
                  <a:cubicBezTo>
                    <a:pt x="1247" y="1293"/>
                    <a:pt x="1310" y="1283"/>
                    <a:pt x="1370" y="1257"/>
                  </a:cubicBezTo>
                  <a:cubicBezTo>
                    <a:pt x="1456" y="1221"/>
                    <a:pt x="1523" y="1154"/>
                    <a:pt x="1588" y="1087"/>
                  </a:cubicBezTo>
                  <a:cubicBezTo>
                    <a:pt x="1681" y="990"/>
                    <a:pt x="1778" y="880"/>
                    <a:pt x="1792" y="745"/>
                  </a:cubicBezTo>
                  <a:cubicBezTo>
                    <a:pt x="1799" y="681"/>
                    <a:pt x="1787" y="616"/>
                    <a:pt x="1766" y="553"/>
                  </a:cubicBezTo>
                  <a:cubicBezTo>
                    <a:pt x="1651" y="194"/>
                    <a:pt x="1251"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7"/>
            <p:cNvSpPr/>
            <p:nvPr/>
          </p:nvSpPr>
          <p:spPr>
            <a:xfrm flipH="1">
              <a:off x="-280249" y="4625349"/>
              <a:ext cx="84746" cy="60957"/>
            </a:xfrm>
            <a:custGeom>
              <a:avLst/>
              <a:gdLst/>
              <a:ahLst/>
              <a:cxnLst/>
              <a:rect l="l" t="t" r="r" b="b"/>
              <a:pathLst>
                <a:path w="1799" h="1294" extrusionOk="0">
                  <a:moveTo>
                    <a:pt x="861" y="1"/>
                  </a:moveTo>
                  <a:cubicBezTo>
                    <a:pt x="613" y="1"/>
                    <a:pt x="368" y="80"/>
                    <a:pt x="204" y="246"/>
                  </a:cubicBezTo>
                  <a:cubicBezTo>
                    <a:pt x="45" y="407"/>
                    <a:pt x="0" y="678"/>
                    <a:pt x="125" y="867"/>
                  </a:cubicBezTo>
                  <a:cubicBezTo>
                    <a:pt x="204" y="984"/>
                    <a:pt x="334" y="1053"/>
                    <a:pt x="464" y="1110"/>
                  </a:cubicBezTo>
                  <a:cubicBezTo>
                    <a:pt x="632" y="1184"/>
                    <a:pt x="807" y="1237"/>
                    <a:pt x="988" y="1272"/>
                  </a:cubicBezTo>
                  <a:cubicBezTo>
                    <a:pt x="1051" y="1284"/>
                    <a:pt x="1117" y="1293"/>
                    <a:pt x="1182" y="1293"/>
                  </a:cubicBezTo>
                  <a:cubicBezTo>
                    <a:pt x="1246" y="1293"/>
                    <a:pt x="1310" y="1284"/>
                    <a:pt x="1370" y="1258"/>
                  </a:cubicBezTo>
                  <a:cubicBezTo>
                    <a:pt x="1456" y="1221"/>
                    <a:pt x="1523" y="1155"/>
                    <a:pt x="1587" y="1088"/>
                  </a:cubicBezTo>
                  <a:cubicBezTo>
                    <a:pt x="1681" y="991"/>
                    <a:pt x="1776" y="881"/>
                    <a:pt x="1791" y="746"/>
                  </a:cubicBezTo>
                  <a:cubicBezTo>
                    <a:pt x="1799" y="682"/>
                    <a:pt x="1786" y="617"/>
                    <a:pt x="1765" y="554"/>
                  </a:cubicBezTo>
                  <a:cubicBezTo>
                    <a:pt x="1649" y="195"/>
                    <a:pt x="1250" y="1"/>
                    <a:pt x="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7"/>
            <p:cNvSpPr/>
            <p:nvPr/>
          </p:nvSpPr>
          <p:spPr>
            <a:xfrm flipH="1">
              <a:off x="436868" y="4701521"/>
              <a:ext cx="84746" cy="60957"/>
            </a:xfrm>
            <a:custGeom>
              <a:avLst/>
              <a:gdLst/>
              <a:ahLst/>
              <a:cxnLst/>
              <a:rect l="l" t="t" r="r" b="b"/>
              <a:pathLst>
                <a:path w="1799" h="1294" extrusionOk="0">
                  <a:moveTo>
                    <a:pt x="860" y="1"/>
                  </a:moveTo>
                  <a:cubicBezTo>
                    <a:pt x="611" y="1"/>
                    <a:pt x="367" y="79"/>
                    <a:pt x="204" y="245"/>
                  </a:cubicBezTo>
                  <a:cubicBezTo>
                    <a:pt x="45" y="407"/>
                    <a:pt x="0" y="678"/>
                    <a:pt x="126" y="866"/>
                  </a:cubicBezTo>
                  <a:cubicBezTo>
                    <a:pt x="204" y="983"/>
                    <a:pt x="334" y="1054"/>
                    <a:pt x="464" y="1110"/>
                  </a:cubicBezTo>
                  <a:cubicBezTo>
                    <a:pt x="632" y="1183"/>
                    <a:pt x="807" y="1237"/>
                    <a:pt x="988" y="1271"/>
                  </a:cubicBezTo>
                  <a:cubicBezTo>
                    <a:pt x="1052" y="1283"/>
                    <a:pt x="1119" y="1293"/>
                    <a:pt x="1184" y="1293"/>
                  </a:cubicBezTo>
                  <a:cubicBezTo>
                    <a:pt x="1248" y="1293"/>
                    <a:pt x="1311" y="1284"/>
                    <a:pt x="1369" y="1259"/>
                  </a:cubicBezTo>
                  <a:cubicBezTo>
                    <a:pt x="1456" y="1222"/>
                    <a:pt x="1523" y="1155"/>
                    <a:pt x="1588" y="1088"/>
                  </a:cubicBezTo>
                  <a:cubicBezTo>
                    <a:pt x="1681" y="991"/>
                    <a:pt x="1777" y="880"/>
                    <a:pt x="1791" y="746"/>
                  </a:cubicBezTo>
                  <a:cubicBezTo>
                    <a:pt x="1799" y="682"/>
                    <a:pt x="1786" y="617"/>
                    <a:pt x="1765" y="553"/>
                  </a:cubicBezTo>
                  <a:cubicBezTo>
                    <a:pt x="1650" y="195"/>
                    <a:pt x="1250" y="1"/>
                    <a:pt x="8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7"/>
            <p:cNvSpPr/>
            <p:nvPr/>
          </p:nvSpPr>
          <p:spPr>
            <a:xfrm flipH="1">
              <a:off x="228465" y="4655780"/>
              <a:ext cx="66327" cy="47720"/>
            </a:xfrm>
            <a:custGeom>
              <a:avLst/>
              <a:gdLst/>
              <a:ahLst/>
              <a:cxnLst/>
              <a:rect l="l" t="t" r="r" b="b"/>
              <a:pathLst>
                <a:path w="1408" h="1013" extrusionOk="0">
                  <a:moveTo>
                    <a:pt x="672" y="1"/>
                  </a:moveTo>
                  <a:cubicBezTo>
                    <a:pt x="478" y="1"/>
                    <a:pt x="287" y="63"/>
                    <a:pt x="160" y="192"/>
                  </a:cubicBezTo>
                  <a:cubicBezTo>
                    <a:pt x="36" y="318"/>
                    <a:pt x="0" y="532"/>
                    <a:pt x="99" y="678"/>
                  </a:cubicBezTo>
                  <a:cubicBezTo>
                    <a:pt x="161" y="769"/>
                    <a:pt x="262" y="826"/>
                    <a:pt x="364" y="869"/>
                  </a:cubicBezTo>
                  <a:cubicBezTo>
                    <a:pt x="495" y="925"/>
                    <a:pt x="632" y="968"/>
                    <a:pt x="774" y="996"/>
                  </a:cubicBezTo>
                  <a:cubicBezTo>
                    <a:pt x="823" y="1005"/>
                    <a:pt x="875" y="1013"/>
                    <a:pt x="926" y="1013"/>
                  </a:cubicBezTo>
                  <a:cubicBezTo>
                    <a:pt x="976" y="1013"/>
                    <a:pt x="1026" y="1005"/>
                    <a:pt x="1072" y="985"/>
                  </a:cubicBezTo>
                  <a:cubicBezTo>
                    <a:pt x="1139" y="958"/>
                    <a:pt x="1192" y="904"/>
                    <a:pt x="1242" y="852"/>
                  </a:cubicBezTo>
                  <a:cubicBezTo>
                    <a:pt x="1315" y="775"/>
                    <a:pt x="1391" y="689"/>
                    <a:pt x="1402" y="585"/>
                  </a:cubicBezTo>
                  <a:cubicBezTo>
                    <a:pt x="1407" y="534"/>
                    <a:pt x="1399" y="483"/>
                    <a:pt x="1384" y="435"/>
                  </a:cubicBezTo>
                  <a:cubicBezTo>
                    <a:pt x="1291" y="153"/>
                    <a:pt x="978" y="1"/>
                    <a:pt x="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7"/>
            <p:cNvSpPr/>
            <p:nvPr/>
          </p:nvSpPr>
          <p:spPr>
            <a:xfrm flipH="1">
              <a:off x="829792" y="4792533"/>
              <a:ext cx="66327" cy="47720"/>
            </a:xfrm>
            <a:custGeom>
              <a:avLst/>
              <a:gdLst/>
              <a:ahLst/>
              <a:cxnLst/>
              <a:rect l="l" t="t" r="r" b="b"/>
              <a:pathLst>
                <a:path w="1408" h="1013" extrusionOk="0">
                  <a:moveTo>
                    <a:pt x="674" y="0"/>
                  </a:moveTo>
                  <a:cubicBezTo>
                    <a:pt x="479" y="0"/>
                    <a:pt x="288" y="62"/>
                    <a:pt x="160" y="193"/>
                  </a:cubicBezTo>
                  <a:cubicBezTo>
                    <a:pt x="35" y="318"/>
                    <a:pt x="1" y="532"/>
                    <a:pt x="100" y="678"/>
                  </a:cubicBezTo>
                  <a:cubicBezTo>
                    <a:pt x="161" y="769"/>
                    <a:pt x="263" y="825"/>
                    <a:pt x="364" y="869"/>
                  </a:cubicBezTo>
                  <a:cubicBezTo>
                    <a:pt x="496" y="925"/>
                    <a:pt x="633" y="967"/>
                    <a:pt x="774" y="996"/>
                  </a:cubicBezTo>
                  <a:cubicBezTo>
                    <a:pt x="824" y="1005"/>
                    <a:pt x="876" y="1012"/>
                    <a:pt x="926" y="1012"/>
                  </a:cubicBezTo>
                  <a:cubicBezTo>
                    <a:pt x="977" y="1012"/>
                    <a:pt x="1026" y="1005"/>
                    <a:pt x="1073" y="986"/>
                  </a:cubicBezTo>
                  <a:cubicBezTo>
                    <a:pt x="1139" y="957"/>
                    <a:pt x="1192" y="905"/>
                    <a:pt x="1243" y="853"/>
                  </a:cubicBezTo>
                  <a:cubicBezTo>
                    <a:pt x="1315" y="776"/>
                    <a:pt x="1391" y="690"/>
                    <a:pt x="1403" y="584"/>
                  </a:cubicBezTo>
                  <a:cubicBezTo>
                    <a:pt x="1408" y="535"/>
                    <a:pt x="1398" y="484"/>
                    <a:pt x="1383" y="434"/>
                  </a:cubicBezTo>
                  <a:cubicBezTo>
                    <a:pt x="1292" y="153"/>
                    <a:pt x="978" y="0"/>
                    <a:pt x="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7"/>
            <p:cNvSpPr/>
            <p:nvPr/>
          </p:nvSpPr>
          <p:spPr>
            <a:xfrm flipH="1">
              <a:off x="-122722" y="5035137"/>
              <a:ext cx="107358" cy="77256"/>
            </a:xfrm>
            <a:custGeom>
              <a:avLst/>
              <a:gdLst/>
              <a:ahLst/>
              <a:cxnLst/>
              <a:rect l="l" t="t" r="r" b="b"/>
              <a:pathLst>
                <a:path w="2279" h="1640" extrusionOk="0">
                  <a:moveTo>
                    <a:pt x="1092" y="1"/>
                  </a:moveTo>
                  <a:cubicBezTo>
                    <a:pt x="776" y="1"/>
                    <a:pt x="466" y="101"/>
                    <a:pt x="259" y="311"/>
                  </a:cubicBezTo>
                  <a:cubicBezTo>
                    <a:pt x="58" y="515"/>
                    <a:pt x="1" y="861"/>
                    <a:pt x="161" y="1098"/>
                  </a:cubicBezTo>
                  <a:cubicBezTo>
                    <a:pt x="260" y="1245"/>
                    <a:pt x="424" y="1336"/>
                    <a:pt x="588" y="1407"/>
                  </a:cubicBezTo>
                  <a:cubicBezTo>
                    <a:pt x="801" y="1499"/>
                    <a:pt x="1023" y="1567"/>
                    <a:pt x="1252" y="1612"/>
                  </a:cubicBezTo>
                  <a:cubicBezTo>
                    <a:pt x="1333" y="1627"/>
                    <a:pt x="1417" y="1639"/>
                    <a:pt x="1499" y="1639"/>
                  </a:cubicBezTo>
                  <a:cubicBezTo>
                    <a:pt x="1581" y="1639"/>
                    <a:pt x="1661" y="1628"/>
                    <a:pt x="1736" y="1595"/>
                  </a:cubicBezTo>
                  <a:cubicBezTo>
                    <a:pt x="1843" y="1549"/>
                    <a:pt x="1930" y="1463"/>
                    <a:pt x="2011" y="1378"/>
                  </a:cubicBezTo>
                  <a:cubicBezTo>
                    <a:pt x="2130" y="1255"/>
                    <a:pt x="2251" y="1116"/>
                    <a:pt x="2270" y="945"/>
                  </a:cubicBezTo>
                  <a:cubicBezTo>
                    <a:pt x="2279" y="863"/>
                    <a:pt x="2263" y="781"/>
                    <a:pt x="2238" y="701"/>
                  </a:cubicBezTo>
                  <a:cubicBezTo>
                    <a:pt x="2092" y="247"/>
                    <a:pt x="158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7"/>
            <p:cNvSpPr/>
            <p:nvPr/>
          </p:nvSpPr>
          <p:spPr>
            <a:xfrm flipH="1">
              <a:off x="1480205" y="4814014"/>
              <a:ext cx="107405" cy="77209"/>
            </a:xfrm>
            <a:custGeom>
              <a:avLst/>
              <a:gdLst/>
              <a:ahLst/>
              <a:cxnLst/>
              <a:rect l="l" t="t" r="r" b="b"/>
              <a:pathLst>
                <a:path w="2280" h="1639" extrusionOk="0">
                  <a:moveTo>
                    <a:pt x="1091" y="0"/>
                  </a:moveTo>
                  <a:cubicBezTo>
                    <a:pt x="776" y="0"/>
                    <a:pt x="466" y="100"/>
                    <a:pt x="260" y="310"/>
                  </a:cubicBezTo>
                  <a:cubicBezTo>
                    <a:pt x="58" y="514"/>
                    <a:pt x="1" y="860"/>
                    <a:pt x="161" y="1097"/>
                  </a:cubicBezTo>
                  <a:cubicBezTo>
                    <a:pt x="261" y="1244"/>
                    <a:pt x="425" y="1335"/>
                    <a:pt x="589" y="1406"/>
                  </a:cubicBezTo>
                  <a:cubicBezTo>
                    <a:pt x="801" y="1498"/>
                    <a:pt x="1025" y="1566"/>
                    <a:pt x="1252" y="1611"/>
                  </a:cubicBezTo>
                  <a:cubicBezTo>
                    <a:pt x="1333" y="1626"/>
                    <a:pt x="1416" y="1638"/>
                    <a:pt x="1498" y="1638"/>
                  </a:cubicBezTo>
                  <a:cubicBezTo>
                    <a:pt x="1580" y="1638"/>
                    <a:pt x="1661" y="1626"/>
                    <a:pt x="1737" y="1594"/>
                  </a:cubicBezTo>
                  <a:cubicBezTo>
                    <a:pt x="1844" y="1547"/>
                    <a:pt x="1932" y="1462"/>
                    <a:pt x="2011" y="1377"/>
                  </a:cubicBezTo>
                  <a:cubicBezTo>
                    <a:pt x="2131" y="1254"/>
                    <a:pt x="2251" y="1115"/>
                    <a:pt x="2271" y="943"/>
                  </a:cubicBezTo>
                  <a:cubicBezTo>
                    <a:pt x="2280" y="861"/>
                    <a:pt x="2265" y="779"/>
                    <a:pt x="2239" y="700"/>
                  </a:cubicBezTo>
                  <a:cubicBezTo>
                    <a:pt x="2092" y="246"/>
                    <a:pt x="1585"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7"/>
            <p:cNvSpPr/>
            <p:nvPr/>
          </p:nvSpPr>
          <p:spPr>
            <a:xfrm flipH="1">
              <a:off x="-223532" y="4731953"/>
              <a:ext cx="104202" cy="77256"/>
            </a:xfrm>
            <a:custGeom>
              <a:avLst/>
              <a:gdLst/>
              <a:ahLst/>
              <a:cxnLst/>
              <a:rect l="l" t="t" r="r" b="b"/>
              <a:pathLst>
                <a:path w="2212" h="1640" extrusionOk="0">
                  <a:moveTo>
                    <a:pt x="1058" y="1"/>
                  </a:moveTo>
                  <a:cubicBezTo>
                    <a:pt x="752" y="1"/>
                    <a:pt x="452" y="101"/>
                    <a:pt x="251" y="311"/>
                  </a:cubicBezTo>
                  <a:cubicBezTo>
                    <a:pt x="56" y="515"/>
                    <a:pt x="0" y="861"/>
                    <a:pt x="157" y="1098"/>
                  </a:cubicBezTo>
                  <a:cubicBezTo>
                    <a:pt x="253" y="1245"/>
                    <a:pt x="413" y="1336"/>
                    <a:pt x="572" y="1407"/>
                  </a:cubicBezTo>
                  <a:cubicBezTo>
                    <a:pt x="778" y="1499"/>
                    <a:pt x="994" y="1567"/>
                    <a:pt x="1215" y="1612"/>
                  </a:cubicBezTo>
                  <a:cubicBezTo>
                    <a:pt x="1293" y="1627"/>
                    <a:pt x="1375" y="1639"/>
                    <a:pt x="1454" y="1639"/>
                  </a:cubicBezTo>
                  <a:cubicBezTo>
                    <a:pt x="1533" y="1639"/>
                    <a:pt x="1611" y="1627"/>
                    <a:pt x="1684" y="1595"/>
                  </a:cubicBezTo>
                  <a:cubicBezTo>
                    <a:pt x="1788" y="1549"/>
                    <a:pt x="1873" y="1463"/>
                    <a:pt x="1951" y="1378"/>
                  </a:cubicBezTo>
                  <a:cubicBezTo>
                    <a:pt x="2067" y="1255"/>
                    <a:pt x="2183" y="1116"/>
                    <a:pt x="2203" y="945"/>
                  </a:cubicBezTo>
                  <a:cubicBezTo>
                    <a:pt x="2212" y="863"/>
                    <a:pt x="2196" y="781"/>
                    <a:pt x="2172" y="701"/>
                  </a:cubicBezTo>
                  <a:cubicBezTo>
                    <a:pt x="2029" y="247"/>
                    <a:pt x="1537" y="1"/>
                    <a:pt x="10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7"/>
            <p:cNvSpPr/>
            <p:nvPr/>
          </p:nvSpPr>
          <p:spPr>
            <a:xfrm flipH="1">
              <a:off x="-324201" y="4381897"/>
              <a:ext cx="104249" cy="77256"/>
            </a:xfrm>
            <a:custGeom>
              <a:avLst/>
              <a:gdLst/>
              <a:ahLst/>
              <a:cxnLst/>
              <a:rect l="l" t="t" r="r" b="b"/>
              <a:pathLst>
                <a:path w="2213" h="1640" extrusionOk="0">
                  <a:moveTo>
                    <a:pt x="1059" y="1"/>
                  </a:moveTo>
                  <a:cubicBezTo>
                    <a:pt x="753" y="1"/>
                    <a:pt x="453" y="101"/>
                    <a:pt x="252" y="311"/>
                  </a:cubicBezTo>
                  <a:cubicBezTo>
                    <a:pt x="57" y="515"/>
                    <a:pt x="1" y="860"/>
                    <a:pt x="158" y="1097"/>
                  </a:cubicBezTo>
                  <a:cubicBezTo>
                    <a:pt x="254" y="1245"/>
                    <a:pt x="414" y="1336"/>
                    <a:pt x="573" y="1407"/>
                  </a:cubicBezTo>
                  <a:cubicBezTo>
                    <a:pt x="779" y="1499"/>
                    <a:pt x="995" y="1567"/>
                    <a:pt x="1215" y="1612"/>
                  </a:cubicBezTo>
                  <a:cubicBezTo>
                    <a:pt x="1294" y="1627"/>
                    <a:pt x="1374" y="1639"/>
                    <a:pt x="1454" y="1639"/>
                  </a:cubicBezTo>
                  <a:cubicBezTo>
                    <a:pt x="1533" y="1639"/>
                    <a:pt x="1611" y="1627"/>
                    <a:pt x="1685" y="1594"/>
                  </a:cubicBezTo>
                  <a:cubicBezTo>
                    <a:pt x="1789" y="1548"/>
                    <a:pt x="1873" y="1463"/>
                    <a:pt x="1952" y="1378"/>
                  </a:cubicBezTo>
                  <a:cubicBezTo>
                    <a:pt x="2068" y="1255"/>
                    <a:pt x="2184" y="1116"/>
                    <a:pt x="2203" y="943"/>
                  </a:cubicBezTo>
                  <a:cubicBezTo>
                    <a:pt x="2213" y="861"/>
                    <a:pt x="2197" y="779"/>
                    <a:pt x="2173" y="701"/>
                  </a:cubicBezTo>
                  <a:cubicBezTo>
                    <a:pt x="2029" y="246"/>
                    <a:pt x="1538" y="1"/>
                    <a:pt x="10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7"/>
            <p:cNvSpPr/>
            <p:nvPr/>
          </p:nvSpPr>
          <p:spPr>
            <a:xfrm flipH="1">
              <a:off x="2696568" y="4996556"/>
              <a:ext cx="107405" cy="77256"/>
            </a:xfrm>
            <a:custGeom>
              <a:avLst/>
              <a:gdLst/>
              <a:ahLst/>
              <a:cxnLst/>
              <a:rect l="l" t="t" r="r" b="b"/>
              <a:pathLst>
                <a:path w="2280" h="1640" extrusionOk="0">
                  <a:moveTo>
                    <a:pt x="1091" y="1"/>
                  </a:moveTo>
                  <a:cubicBezTo>
                    <a:pt x="776" y="1"/>
                    <a:pt x="466" y="101"/>
                    <a:pt x="260" y="311"/>
                  </a:cubicBezTo>
                  <a:cubicBezTo>
                    <a:pt x="58" y="515"/>
                    <a:pt x="1" y="862"/>
                    <a:pt x="161" y="1098"/>
                  </a:cubicBezTo>
                  <a:cubicBezTo>
                    <a:pt x="261" y="1246"/>
                    <a:pt x="425" y="1336"/>
                    <a:pt x="589" y="1407"/>
                  </a:cubicBezTo>
                  <a:cubicBezTo>
                    <a:pt x="801" y="1499"/>
                    <a:pt x="1025" y="1567"/>
                    <a:pt x="1252" y="1612"/>
                  </a:cubicBezTo>
                  <a:cubicBezTo>
                    <a:pt x="1334" y="1627"/>
                    <a:pt x="1418" y="1640"/>
                    <a:pt x="1501" y="1640"/>
                  </a:cubicBezTo>
                  <a:cubicBezTo>
                    <a:pt x="1582" y="1640"/>
                    <a:pt x="1662" y="1628"/>
                    <a:pt x="1737" y="1596"/>
                  </a:cubicBezTo>
                  <a:cubicBezTo>
                    <a:pt x="1844" y="1549"/>
                    <a:pt x="1932" y="1463"/>
                    <a:pt x="2011" y="1379"/>
                  </a:cubicBezTo>
                  <a:cubicBezTo>
                    <a:pt x="2131" y="1256"/>
                    <a:pt x="2251" y="1116"/>
                    <a:pt x="2271" y="945"/>
                  </a:cubicBezTo>
                  <a:cubicBezTo>
                    <a:pt x="2280" y="863"/>
                    <a:pt x="2265" y="781"/>
                    <a:pt x="2239" y="701"/>
                  </a:cubicBezTo>
                  <a:cubicBezTo>
                    <a:pt x="2092" y="247"/>
                    <a:pt x="1585"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47"/>
          <p:cNvGrpSpPr/>
          <p:nvPr/>
        </p:nvGrpSpPr>
        <p:grpSpPr>
          <a:xfrm>
            <a:off x="5114739" y="3902528"/>
            <a:ext cx="5555258" cy="1330636"/>
            <a:chOff x="4842000" y="1926925"/>
            <a:chExt cx="1544500" cy="369950"/>
          </a:xfrm>
        </p:grpSpPr>
        <p:sp>
          <p:nvSpPr>
            <p:cNvPr id="2207" name="Google Shape;2207;p47"/>
            <p:cNvSpPr/>
            <p:nvPr/>
          </p:nvSpPr>
          <p:spPr>
            <a:xfrm>
              <a:off x="5860550" y="2029025"/>
              <a:ext cx="253625" cy="69750"/>
            </a:xfrm>
            <a:custGeom>
              <a:avLst/>
              <a:gdLst/>
              <a:ahLst/>
              <a:cxnLst/>
              <a:rect l="l" t="t" r="r" b="b"/>
              <a:pathLst>
                <a:path w="10145" h="2790" extrusionOk="0">
                  <a:moveTo>
                    <a:pt x="1041" y="0"/>
                  </a:moveTo>
                  <a:cubicBezTo>
                    <a:pt x="861" y="0"/>
                    <a:pt x="677" y="63"/>
                    <a:pt x="530" y="168"/>
                  </a:cubicBezTo>
                  <a:cubicBezTo>
                    <a:pt x="291" y="338"/>
                    <a:pt x="102" y="608"/>
                    <a:pt x="1" y="885"/>
                  </a:cubicBezTo>
                  <a:lnTo>
                    <a:pt x="10145" y="2789"/>
                  </a:lnTo>
                  <a:cubicBezTo>
                    <a:pt x="10037" y="2505"/>
                    <a:pt x="9986" y="2184"/>
                    <a:pt x="9794" y="1948"/>
                  </a:cubicBezTo>
                  <a:cubicBezTo>
                    <a:pt x="9605" y="1713"/>
                    <a:pt x="9326" y="1534"/>
                    <a:pt x="9025" y="1534"/>
                  </a:cubicBezTo>
                  <a:cubicBezTo>
                    <a:pt x="9023" y="1534"/>
                    <a:pt x="9020" y="1534"/>
                    <a:pt x="9018" y="1534"/>
                  </a:cubicBezTo>
                  <a:cubicBezTo>
                    <a:pt x="8951" y="1535"/>
                    <a:pt x="8884" y="1544"/>
                    <a:pt x="8818" y="1544"/>
                  </a:cubicBezTo>
                  <a:cubicBezTo>
                    <a:pt x="8786" y="1544"/>
                    <a:pt x="8754" y="1542"/>
                    <a:pt x="8722" y="1536"/>
                  </a:cubicBezTo>
                  <a:cubicBezTo>
                    <a:pt x="8626" y="1515"/>
                    <a:pt x="8543" y="1457"/>
                    <a:pt x="8457" y="1409"/>
                  </a:cubicBezTo>
                  <a:cubicBezTo>
                    <a:pt x="8207" y="1265"/>
                    <a:pt x="7920" y="1194"/>
                    <a:pt x="7632" y="1194"/>
                  </a:cubicBezTo>
                  <a:cubicBezTo>
                    <a:pt x="7261" y="1194"/>
                    <a:pt x="6889" y="1311"/>
                    <a:pt x="6596" y="1539"/>
                  </a:cubicBezTo>
                  <a:lnTo>
                    <a:pt x="6536" y="1529"/>
                  </a:lnTo>
                  <a:cubicBezTo>
                    <a:pt x="6433" y="1419"/>
                    <a:pt x="6274" y="1380"/>
                    <a:pt x="6123" y="1362"/>
                  </a:cubicBezTo>
                  <a:cubicBezTo>
                    <a:pt x="6073" y="1355"/>
                    <a:pt x="6022" y="1350"/>
                    <a:pt x="5972" y="1350"/>
                  </a:cubicBezTo>
                  <a:cubicBezTo>
                    <a:pt x="5927" y="1350"/>
                    <a:pt x="5883" y="1354"/>
                    <a:pt x="5839" y="1364"/>
                  </a:cubicBezTo>
                  <a:cubicBezTo>
                    <a:pt x="5747" y="1385"/>
                    <a:pt x="5652" y="1429"/>
                    <a:pt x="5604" y="1511"/>
                  </a:cubicBezTo>
                  <a:cubicBezTo>
                    <a:pt x="5525" y="1168"/>
                    <a:pt x="5326" y="856"/>
                    <a:pt x="5061" y="624"/>
                  </a:cubicBezTo>
                  <a:cubicBezTo>
                    <a:pt x="4796" y="391"/>
                    <a:pt x="4466" y="235"/>
                    <a:pt x="4123" y="157"/>
                  </a:cubicBezTo>
                  <a:cubicBezTo>
                    <a:pt x="3982" y="125"/>
                    <a:pt x="3837" y="106"/>
                    <a:pt x="3692" y="106"/>
                  </a:cubicBezTo>
                  <a:cubicBezTo>
                    <a:pt x="3597" y="106"/>
                    <a:pt x="3502" y="114"/>
                    <a:pt x="3409" y="133"/>
                  </a:cubicBezTo>
                  <a:cubicBezTo>
                    <a:pt x="3174" y="180"/>
                    <a:pt x="2908" y="314"/>
                    <a:pt x="2757" y="499"/>
                  </a:cubicBezTo>
                  <a:cubicBezTo>
                    <a:pt x="2613" y="364"/>
                    <a:pt x="2440" y="253"/>
                    <a:pt x="2246" y="217"/>
                  </a:cubicBezTo>
                  <a:cubicBezTo>
                    <a:pt x="2208" y="210"/>
                    <a:pt x="2170" y="206"/>
                    <a:pt x="2131" y="206"/>
                  </a:cubicBezTo>
                  <a:cubicBezTo>
                    <a:pt x="1971" y="206"/>
                    <a:pt x="1810" y="266"/>
                    <a:pt x="1703" y="384"/>
                  </a:cubicBezTo>
                  <a:cubicBezTo>
                    <a:pt x="1603" y="268"/>
                    <a:pt x="1498" y="152"/>
                    <a:pt x="1364" y="79"/>
                  </a:cubicBezTo>
                  <a:cubicBezTo>
                    <a:pt x="1264" y="25"/>
                    <a:pt x="1153" y="0"/>
                    <a:pt x="10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7"/>
            <p:cNvSpPr/>
            <p:nvPr/>
          </p:nvSpPr>
          <p:spPr>
            <a:xfrm>
              <a:off x="5490800" y="2022825"/>
              <a:ext cx="164500" cy="39100"/>
            </a:xfrm>
            <a:custGeom>
              <a:avLst/>
              <a:gdLst/>
              <a:ahLst/>
              <a:cxnLst/>
              <a:rect l="l" t="t" r="r" b="b"/>
              <a:pathLst>
                <a:path w="6580" h="1564" extrusionOk="0">
                  <a:moveTo>
                    <a:pt x="4739" y="0"/>
                  </a:moveTo>
                  <a:cubicBezTo>
                    <a:pt x="4531" y="0"/>
                    <a:pt x="4319" y="81"/>
                    <a:pt x="4161" y="219"/>
                  </a:cubicBezTo>
                  <a:cubicBezTo>
                    <a:pt x="4025" y="338"/>
                    <a:pt x="3932" y="510"/>
                    <a:pt x="3789" y="622"/>
                  </a:cubicBezTo>
                  <a:cubicBezTo>
                    <a:pt x="3730" y="546"/>
                    <a:pt x="3643" y="483"/>
                    <a:pt x="3548" y="483"/>
                  </a:cubicBezTo>
                  <a:cubicBezTo>
                    <a:pt x="3545" y="483"/>
                    <a:pt x="3541" y="483"/>
                    <a:pt x="3537" y="483"/>
                  </a:cubicBezTo>
                  <a:cubicBezTo>
                    <a:pt x="3437" y="487"/>
                    <a:pt x="3341" y="579"/>
                    <a:pt x="3367" y="675"/>
                  </a:cubicBezTo>
                  <a:cubicBezTo>
                    <a:pt x="3300" y="648"/>
                    <a:pt x="3227" y="634"/>
                    <a:pt x="3155" y="634"/>
                  </a:cubicBezTo>
                  <a:cubicBezTo>
                    <a:pt x="3082" y="634"/>
                    <a:pt x="3010" y="649"/>
                    <a:pt x="2945" y="681"/>
                  </a:cubicBezTo>
                  <a:cubicBezTo>
                    <a:pt x="2816" y="747"/>
                    <a:pt x="2729" y="883"/>
                    <a:pt x="2733" y="1028"/>
                  </a:cubicBezTo>
                  <a:cubicBezTo>
                    <a:pt x="2584" y="770"/>
                    <a:pt x="2396" y="534"/>
                    <a:pt x="2181" y="327"/>
                  </a:cubicBezTo>
                  <a:cubicBezTo>
                    <a:pt x="2065" y="214"/>
                    <a:pt x="1924" y="106"/>
                    <a:pt x="1762" y="106"/>
                  </a:cubicBezTo>
                  <a:cubicBezTo>
                    <a:pt x="1760" y="106"/>
                    <a:pt x="1759" y="106"/>
                    <a:pt x="1757" y="106"/>
                  </a:cubicBezTo>
                  <a:cubicBezTo>
                    <a:pt x="1611" y="108"/>
                    <a:pt x="1482" y="200"/>
                    <a:pt x="1381" y="305"/>
                  </a:cubicBezTo>
                  <a:cubicBezTo>
                    <a:pt x="1217" y="474"/>
                    <a:pt x="1109" y="678"/>
                    <a:pt x="1053" y="908"/>
                  </a:cubicBezTo>
                  <a:cubicBezTo>
                    <a:pt x="1000" y="831"/>
                    <a:pt x="946" y="755"/>
                    <a:pt x="894" y="678"/>
                  </a:cubicBezTo>
                  <a:cubicBezTo>
                    <a:pt x="822" y="575"/>
                    <a:pt x="734" y="460"/>
                    <a:pt x="608" y="454"/>
                  </a:cubicBezTo>
                  <a:cubicBezTo>
                    <a:pt x="604" y="453"/>
                    <a:pt x="601" y="453"/>
                    <a:pt x="597" y="453"/>
                  </a:cubicBezTo>
                  <a:cubicBezTo>
                    <a:pt x="487" y="453"/>
                    <a:pt x="394" y="540"/>
                    <a:pt x="324" y="628"/>
                  </a:cubicBezTo>
                  <a:cubicBezTo>
                    <a:pt x="121" y="885"/>
                    <a:pt x="14" y="1236"/>
                    <a:pt x="0" y="1564"/>
                  </a:cubicBezTo>
                  <a:lnTo>
                    <a:pt x="6580" y="1564"/>
                  </a:lnTo>
                  <a:cubicBezTo>
                    <a:pt x="6575" y="1436"/>
                    <a:pt x="6515" y="1268"/>
                    <a:pt x="6461" y="1156"/>
                  </a:cubicBezTo>
                  <a:cubicBezTo>
                    <a:pt x="6388" y="997"/>
                    <a:pt x="6232" y="877"/>
                    <a:pt x="6059" y="849"/>
                  </a:cubicBezTo>
                  <a:cubicBezTo>
                    <a:pt x="6033" y="845"/>
                    <a:pt x="6005" y="843"/>
                    <a:pt x="5978" y="843"/>
                  </a:cubicBezTo>
                  <a:cubicBezTo>
                    <a:pt x="5826" y="843"/>
                    <a:pt x="5670" y="905"/>
                    <a:pt x="5575" y="1018"/>
                  </a:cubicBezTo>
                  <a:cubicBezTo>
                    <a:pt x="5505" y="675"/>
                    <a:pt x="5408" y="295"/>
                    <a:pt x="5113" y="105"/>
                  </a:cubicBezTo>
                  <a:cubicBezTo>
                    <a:pt x="5001" y="33"/>
                    <a:pt x="4871" y="0"/>
                    <a:pt x="4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7"/>
            <p:cNvSpPr/>
            <p:nvPr/>
          </p:nvSpPr>
          <p:spPr>
            <a:xfrm>
              <a:off x="4842000" y="2047200"/>
              <a:ext cx="1544500" cy="249675"/>
            </a:xfrm>
            <a:custGeom>
              <a:avLst/>
              <a:gdLst/>
              <a:ahLst/>
              <a:cxnLst/>
              <a:rect l="l" t="t" r="r" b="b"/>
              <a:pathLst>
                <a:path w="61780" h="9987" extrusionOk="0">
                  <a:moveTo>
                    <a:pt x="34835" y="0"/>
                  </a:moveTo>
                  <a:cubicBezTo>
                    <a:pt x="27968" y="0"/>
                    <a:pt x="20307" y="907"/>
                    <a:pt x="12519" y="3058"/>
                  </a:cubicBezTo>
                  <a:cubicBezTo>
                    <a:pt x="8716" y="4109"/>
                    <a:pt x="2878" y="7217"/>
                    <a:pt x="0" y="9986"/>
                  </a:cubicBezTo>
                  <a:lnTo>
                    <a:pt x="61553" y="9986"/>
                  </a:lnTo>
                  <a:cubicBezTo>
                    <a:pt x="61779" y="4616"/>
                    <a:pt x="50326" y="0"/>
                    <a:pt x="348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7"/>
            <p:cNvSpPr/>
            <p:nvPr/>
          </p:nvSpPr>
          <p:spPr>
            <a:xfrm>
              <a:off x="5389225" y="2137150"/>
              <a:ext cx="991725" cy="159725"/>
            </a:xfrm>
            <a:custGeom>
              <a:avLst/>
              <a:gdLst/>
              <a:ahLst/>
              <a:cxnLst/>
              <a:rect l="l" t="t" r="r" b="b"/>
              <a:pathLst>
                <a:path w="39669" h="6389" extrusionOk="0">
                  <a:moveTo>
                    <a:pt x="27122" y="0"/>
                  </a:moveTo>
                  <a:cubicBezTo>
                    <a:pt x="14556" y="231"/>
                    <a:pt x="1" y="6388"/>
                    <a:pt x="1" y="6388"/>
                  </a:cubicBezTo>
                  <a:lnTo>
                    <a:pt x="39669" y="6388"/>
                  </a:lnTo>
                  <a:lnTo>
                    <a:pt x="35114" y="3115"/>
                  </a:lnTo>
                  <a:cubicBezTo>
                    <a:pt x="32756" y="1420"/>
                    <a:pt x="30005" y="349"/>
                    <a:pt x="27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7"/>
            <p:cNvSpPr/>
            <p:nvPr/>
          </p:nvSpPr>
          <p:spPr>
            <a:xfrm>
              <a:off x="5049150" y="2054575"/>
              <a:ext cx="278125" cy="124250"/>
            </a:xfrm>
            <a:custGeom>
              <a:avLst/>
              <a:gdLst/>
              <a:ahLst/>
              <a:cxnLst/>
              <a:rect l="l" t="t" r="r" b="b"/>
              <a:pathLst>
                <a:path w="11125" h="4970" extrusionOk="0">
                  <a:moveTo>
                    <a:pt x="9661" y="0"/>
                  </a:moveTo>
                  <a:cubicBezTo>
                    <a:pt x="9616" y="0"/>
                    <a:pt x="9571" y="7"/>
                    <a:pt x="9527" y="23"/>
                  </a:cubicBezTo>
                  <a:cubicBezTo>
                    <a:pt x="9320" y="99"/>
                    <a:pt x="9229" y="336"/>
                    <a:pt x="9162" y="547"/>
                  </a:cubicBezTo>
                  <a:cubicBezTo>
                    <a:pt x="9114" y="703"/>
                    <a:pt x="9064" y="858"/>
                    <a:pt x="9015" y="1014"/>
                  </a:cubicBezTo>
                  <a:cubicBezTo>
                    <a:pt x="8803" y="657"/>
                    <a:pt x="8517" y="371"/>
                    <a:pt x="8153" y="171"/>
                  </a:cubicBezTo>
                  <a:cubicBezTo>
                    <a:pt x="7984" y="77"/>
                    <a:pt x="7793" y="3"/>
                    <a:pt x="7603" y="3"/>
                  </a:cubicBezTo>
                  <a:cubicBezTo>
                    <a:pt x="7541" y="3"/>
                    <a:pt x="7479" y="11"/>
                    <a:pt x="7418" y="29"/>
                  </a:cubicBezTo>
                  <a:cubicBezTo>
                    <a:pt x="7141" y="109"/>
                    <a:pt x="6958" y="367"/>
                    <a:pt x="6818" y="617"/>
                  </a:cubicBezTo>
                  <a:cubicBezTo>
                    <a:pt x="6562" y="1074"/>
                    <a:pt x="6371" y="1569"/>
                    <a:pt x="6252" y="2080"/>
                  </a:cubicBezTo>
                  <a:cubicBezTo>
                    <a:pt x="6184" y="1834"/>
                    <a:pt x="5966" y="1651"/>
                    <a:pt x="5715" y="1608"/>
                  </a:cubicBezTo>
                  <a:cubicBezTo>
                    <a:pt x="5673" y="1601"/>
                    <a:pt x="5630" y="1598"/>
                    <a:pt x="5588" y="1598"/>
                  </a:cubicBezTo>
                  <a:cubicBezTo>
                    <a:pt x="5377" y="1598"/>
                    <a:pt x="5167" y="1682"/>
                    <a:pt x="5002" y="1816"/>
                  </a:cubicBezTo>
                  <a:cubicBezTo>
                    <a:pt x="4996" y="1668"/>
                    <a:pt x="4848" y="1570"/>
                    <a:pt x="4699" y="1570"/>
                  </a:cubicBezTo>
                  <a:cubicBezTo>
                    <a:pt x="4671" y="1570"/>
                    <a:pt x="4644" y="1574"/>
                    <a:pt x="4617" y="1581"/>
                  </a:cubicBezTo>
                  <a:cubicBezTo>
                    <a:pt x="4447" y="1626"/>
                    <a:pt x="4326" y="1780"/>
                    <a:pt x="4263" y="1945"/>
                  </a:cubicBezTo>
                  <a:cubicBezTo>
                    <a:pt x="3967" y="1829"/>
                    <a:pt x="3720" y="1588"/>
                    <a:pt x="3431" y="1459"/>
                  </a:cubicBezTo>
                  <a:cubicBezTo>
                    <a:pt x="3231" y="1369"/>
                    <a:pt x="3008" y="1324"/>
                    <a:pt x="2787" y="1324"/>
                  </a:cubicBezTo>
                  <a:cubicBezTo>
                    <a:pt x="2400" y="1324"/>
                    <a:pt x="2018" y="1464"/>
                    <a:pt x="1769" y="1757"/>
                  </a:cubicBezTo>
                  <a:cubicBezTo>
                    <a:pt x="1371" y="2228"/>
                    <a:pt x="1407" y="2917"/>
                    <a:pt x="1465" y="3532"/>
                  </a:cubicBezTo>
                  <a:cubicBezTo>
                    <a:pt x="1327" y="3443"/>
                    <a:pt x="1159" y="3400"/>
                    <a:pt x="991" y="3400"/>
                  </a:cubicBezTo>
                  <a:cubicBezTo>
                    <a:pt x="842" y="3400"/>
                    <a:pt x="693" y="3433"/>
                    <a:pt x="563" y="3497"/>
                  </a:cubicBezTo>
                  <a:cubicBezTo>
                    <a:pt x="285" y="3632"/>
                    <a:pt x="86" y="3913"/>
                    <a:pt x="42" y="4220"/>
                  </a:cubicBezTo>
                  <a:cubicBezTo>
                    <a:pt x="11" y="4441"/>
                    <a:pt x="0" y="4754"/>
                    <a:pt x="58" y="4970"/>
                  </a:cubicBezTo>
                  <a:lnTo>
                    <a:pt x="11125" y="1577"/>
                  </a:lnTo>
                  <a:cubicBezTo>
                    <a:pt x="10931" y="1033"/>
                    <a:pt x="10570" y="500"/>
                    <a:pt x="10096" y="171"/>
                  </a:cubicBezTo>
                  <a:cubicBezTo>
                    <a:pt x="9967" y="80"/>
                    <a:pt x="9812" y="0"/>
                    <a:pt x="96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7"/>
            <p:cNvSpPr/>
            <p:nvPr/>
          </p:nvSpPr>
          <p:spPr>
            <a:xfrm>
              <a:off x="5596675" y="1968500"/>
              <a:ext cx="181150" cy="122400"/>
            </a:xfrm>
            <a:custGeom>
              <a:avLst/>
              <a:gdLst/>
              <a:ahLst/>
              <a:cxnLst/>
              <a:rect l="l" t="t" r="r" b="b"/>
              <a:pathLst>
                <a:path w="7246" h="4896" extrusionOk="0">
                  <a:moveTo>
                    <a:pt x="7246" y="1"/>
                  </a:moveTo>
                  <a:lnTo>
                    <a:pt x="0" y="566"/>
                  </a:lnTo>
                  <a:lnTo>
                    <a:pt x="0" y="4896"/>
                  </a:lnTo>
                  <a:lnTo>
                    <a:pt x="6086" y="4896"/>
                  </a:lnTo>
                  <a:lnTo>
                    <a:pt x="7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7"/>
            <p:cNvSpPr/>
            <p:nvPr/>
          </p:nvSpPr>
          <p:spPr>
            <a:xfrm>
              <a:off x="5748800" y="1933700"/>
              <a:ext cx="90375" cy="157200"/>
            </a:xfrm>
            <a:custGeom>
              <a:avLst/>
              <a:gdLst/>
              <a:ahLst/>
              <a:cxnLst/>
              <a:rect l="l" t="t" r="r" b="b"/>
              <a:pathLst>
                <a:path w="3615" h="6288" extrusionOk="0">
                  <a:moveTo>
                    <a:pt x="1776" y="0"/>
                  </a:moveTo>
                  <a:lnTo>
                    <a:pt x="1" y="1690"/>
                  </a:lnTo>
                  <a:lnTo>
                    <a:pt x="1" y="6288"/>
                  </a:lnTo>
                  <a:lnTo>
                    <a:pt x="3614" y="6288"/>
                  </a:lnTo>
                  <a:lnTo>
                    <a:pt x="3614" y="2152"/>
                  </a:lnTo>
                  <a:lnTo>
                    <a:pt x="17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7"/>
            <p:cNvSpPr/>
            <p:nvPr/>
          </p:nvSpPr>
          <p:spPr>
            <a:xfrm>
              <a:off x="5580525" y="1926925"/>
              <a:ext cx="270175" cy="67775"/>
            </a:xfrm>
            <a:custGeom>
              <a:avLst/>
              <a:gdLst/>
              <a:ahLst/>
              <a:cxnLst/>
              <a:rect l="l" t="t" r="r" b="b"/>
              <a:pathLst>
                <a:path w="10807" h="2711" extrusionOk="0">
                  <a:moveTo>
                    <a:pt x="8692" y="1"/>
                  </a:moveTo>
                  <a:lnTo>
                    <a:pt x="8620" y="16"/>
                  </a:lnTo>
                  <a:lnTo>
                    <a:pt x="0" y="2423"/>
                  </a:lnTo>
                  <a:lnTo>
                    <a:pt x="0" y="2710"/>
                  </a:lnTo>
                  <a:lnTo>
                    <a:pt x="6635" y="2710"/>
                  </a:lnTo>
                  <a:lnTo>
                    <a:pt x="8620" y="647"/>
                  </a:lnTo>
                  <a:lnTo>
                    <a:pt x="10345" y="2423"/>
                  </a:lnTo>
                  <a:lnTo>
                    <a:pt x="10806" y="2423"/>
                  </a:lnTo>
                  <a:lnTo>
                    <a:pt x="86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7"/>
            <p:cNvSpPr/>
            <p:nvPr/>
          </p:nvSpPr>
          <p:spPr>
            <a:xfrm>
              <a:off x="5580525" y="1926925"/>
              <a:ext cx="217325" cy="60600"/>
            </a:xfrm>
            <a:custGeom>
              <a:avLst/>
              <a:gdLst/>
              <a:ahLst/>
              <a:cxnLst/>
              <a:rect l="l" t="t" r="r" b="b"/>
              <a:pathLst>
                <a:path w="8693" h="2424" extrusionOk="0">
                  <a:moveTo>
                    <a:pt x="2279" y="1"/>
                  </a:moveTo>
                  <a:lnTo>
                    <a:pt x="0" y="2423"/>
                  </a:lnTo>
                  <a:lnTo>
                    <a:pt x="6414" y="2423"/>
                  </a:lnTo>
                  <a:lnTo>
                    <a:pt x="86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7"/>
            <p:cNvSpPr/>
            <p:nvPr/>
          </p:nvSpPr>
          <p:spPr>
            <a:xfrm>
              <a:off x="5584075" y="1928475"/>
              <a:ext cx="172575" cy="57475"/>
            </a:xfrm>
            <a:custGeom>
              <a:avLst/>
              <a:gdLst/>
              <a:ahLst/>
              <a:cxnLst/>
              <a:rect l="l" t="t" r="r" b="b"/>
              <a:pathLst>
                <a:path w="6903" h="2299" extrusionOk="0">
                  <a:moveTo>
                    <a:pt x="2163" y="0"/>
                  </a:moveTo>
                  <a:lnTo>
                    <a:pt x="1" y="2299"/>
                  </a:lnTo>
                  <a:lnTo>
                    <a:pt x="6246" y="2299"/>
                  </a:lnTo>
                  <a:lnTo>
                    <a:pt x="6902" y="1602"/>
                  </a:lnTo>
                  <a:lnTo>
                    <a:pt x="2140" y="1602"/>
                  </a:lnTo>
                  <a:lnTo>
                    <a:pt x="3646" y="0"/>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7"/>
            <p:cNvSpPr/>
            <p:nvPr/>
          </p:nvSpPr>
          <p:spPr>
            <a:xfrm>
              <a:off x="5705975" y="1957175"/>
              <a:ext cx="26575" cy="19425"/>
            </a:xfrm>
            <a:custGeom>
              <a:avLst/>
              <a:gdLst/>
              <a:ahLst/>
              <a:cxnLst/>
              <a:rect l="l" t="t" r="r" b="b"/>
              <a:pathLst>
                <a:path w="1063" h="777" extrusionOk="0">
                  <a:moveTo>
                    <a:pt x="617" y="1"/>
                  </a:moveTo>
                  <a:lnTo>
                    <a:pt x="0" y="777"/>
                  </a:lnTo>
                  <a:lnTo>
                    <a:pt x="448" y="777"/>
                  </a:lnTo>
                  <a:lnTo>
                    <a:pt x="1063" y="1"/>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7"/>
            <p:cNvSpPr/>
            <p:nvPr/>
          </p:nvSpPr>
          <p:spPr>
            <a:xfrm>
              <a:off x="5679425" y="1957175"/>
              <a:ext cx="26575" cy="19425"/>
            </a:xfrm>
            <a:custGeom>
              <a:avLst/>
              <a:gdLst/>
              <a:ahLst/>
              <a:cxnLst/>
              <a:rect l="l" t="t" r="r" b="b"/>
              <a:pathLst>
                <a:path w="1063" h="777" extrusionOk="0">
                  <a:moveTo>
                    <a:pt x="616" y="1"/>
                  </a:moveTo>
                  <a:lnTo>
                    <a:pt x="0" y="777"/>
                  </a:lnTo>
                  <a:lnTo>
                    <a:pt x="446" y="777"/>
                  </a:lnTo>
                  <a:lnTo>
                    <a:pt x="1062" y="1"/>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7"/>
            <p:cNvSpPr/>
            <p:nvPr/>
          </p:nvSpPr>
          <p:spPr>
            <a:xfrm>
              <a:off x="5748800" y="1937825"/>
              <a:ext cx="26575" cy="19375"/>
            </a:xfrm>
            <a:custGeom>
              <a:avLst/>
              <a:gdLst/>
              <a:ahLst/>
              <a:cxnLst/>
              <a:rect l="l" t="t" r="r" b="b"/>
              <a:pathLst>
                <a:path w="1063" h="775" extrusionOk="0">
                  <a:moveTo>
                    <a:pt x="615" y="0"/>
                  </a:moveTo>
                  <a:lnTo>
                    <a:pt x="1" y="775"/>
                  </a:lnTo>
                  <a:lnTo>
                    <a:pt x="446" y="775"/>
                  </a:lnTo>
                  <a:lnTo>
                    <a:pt x="1062" y="0"/>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7"/>
            <p:cNvSpPr/>
            <p:nvPr/>
          </p:nvSpPr>
          <p:spPr>
            <a:xfrm>
              <a:off x="5725500" y="1945625"/>
              <a:ext cx="26575" cy="19400"/>
            </a:xfrm>
            <a:custGeom>
              <a:avLst/>
              <a:gdLst/>
              <a:ahLst/>
              <a:cxnLst/>
              <a:rect l="l" t="t" r="r" b="b"/>
              <a:pathLst>
                <a:path w="1063" h="776" extrusionOk="0">
                  <a:moveTo>
                    <a:pt x="616" y="1"/>
                  </a:moveTo>
                  <a:lnTo>
                    <a:pt x="1" y="776"/>
                  </a:lnTo>
                  <a:lnTo>
                    <a:pt x="447" y="776"/>
                  </a:lnTo>
                  <a:lnTo>
                    <a:pt x="1063" y="1"/>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7"/>
            <p:cNvSpPr/>
            <p:nvPr/>
          </p:nvSpPr>
          <p:spPr>
            <a:xfrm>
              <a:off x="5652875" y="1957175"/>
              <a:ext cx="26575" cy="19425"/>
            </a:xfrm>
            <a:custGeom>
              <a:avLst/>
              <a:gdLst/>
              <a:ahLst/>
              <a:cxnLst/>
              <a:rect l="l" t="t" r="r" b="b"/>
              <a:pathLst>
                <a:path w="1063" h="777" extrusionOk="0">
                  <a:moveTo>
                    <a:pt x="615" y="1"/>
                  </a:moveTo>
                  <a:lnTo>
                    <a:pt x="1" y="777"/>
                  </a:lnTo>
                  <a:lnTo>
                    <a:pt x="446" y="777"/>
                  </a:lnTo>
                  <a:lnTo>
                    <a:pt x="1062" y="1"/>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7"/>
            <p:cNvSpPr/>
            <p:nvPr/>
          </p:nvSpPr>
          <p:spPr>
            <a:xfrm>
              <a:off x="5621675" y="1944125"/>
              <a:ext cx="26625" cy="19375"/>
            </a:xfrm>
            <a:custGeom>
              <a:avLst/>
              <a:gdLst/>
              <a:ahLst/>
              <a:cxnLst/>
              <a:rect l="l" t="t" r="r" b="b"/>
              <a:pathLst>
                <a:path w="1065" h="775" extrusionOk="0">
                  <a:moveTo>
                    <a:pt x="617" y="0"/>
                  </a:moveTo>
                  <a:lnTo>
                    <a:pt x="0" y="774"/>
                  </a:lnTo>
                  <a:lnTo>
                    <a:pt x="448" y="774"/>
                  </a:lnTo>
                  <a:lnTo>
                    <a:pt x="1064" y="0"/>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7"/>
            <p:cNvSpPr/>
            <p:nvPr/>
          </p:nvSpPr>
          <p:spPr>
            <a:xfrm>
              <a:off x="5596675" y="1966900"/>
              <a:ext cx="16425" cy="11950"/>
            </a:xfrm>
            <a:custGeom>
              <a:avLst/>
              <a:gdLst/>
              <a:ahLst/>
              <a:cxnLst/>
              <a:rect l="l" t="t" r="r" b="b"/>
              <a:pathLst>
                <a:path w="657" h="478" extrusionOk="0">
                  <a:moveTo>
                    <a:pt x="380" y="0"/>
                  </a:moveTo>
                  <a:lnTo>
                    <a:pt x="0" y="478"/>
                  </a:lnTo>
                  <a:lnTo>
                    <a:pt x="277" y="478"/>
                  </a:lnTo>
                  <a:lnTo>
                    <a:pt x="657" y="0"/>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7"/>
            <p:cNvSpPr/>
            <p:nvPr/>
          </p:nvSpPr>
          <p:spPr>
            <a:xfrm>
              <a:off x="5644675" y="1960900"/>
              <a:ext cx="16425" cy="12025"/>
            </a:xfrm>
            <a:custGeom>
              <a:avLst/>
              <a:gdLst/>
              <a:ahLst/>
              <a:cxnLst/>
              <a:rect l="l" t="t" r="r" b="b"/>
              <a:pathLst>
                <a:path w="657" h="481" extrusionOk="0">
                  <a:moveTo>
                    <a:pt x="381" y="1"/>
                  </a:moveTo>
                  <a:lnTo>
                    <a:pt x="1" y="480"/>
                  </a:lnTo>
                  <a:lnTo>
                    <a:pt x="276" y="480"/>
                  </a:lnTo>
                  <a:lnTo>
                    <a:pt x="657" y="1"/>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7"/>
            <p:cNvSpPr/>
            <p:nvPr/>
          </p:nvSpPr>
          <p:spPr>
            <a:xfrm>
              <a:off x="5774225" y="2038200"/>
              <a:ext cx="30200" cy="49375"/>
            </a:xfrm>
            <a:custGeom>
              <a:avLst/>
              <a:gdLst/>
              <a:ahLst/>
              <a:cxnLst/>
              <a:rect l="l" t="t" r="r" b="b"/>
              <a:pathLst>
                <a:path w="1208" h="1975" extrusionOk="0">
                  <a:moveTo>
                    <a:pt x="0" y="1"/>
                  </a:moveTo>
                  <a:lnTo>
                    <a:pt x="0" y="1974"/>
                  </a:lnTo>
                  <a:lnTo>
                    <a:pt x="1207" y="1974"/>
                  </a:lnTo>
                  <a:lnTo>
                    <a:pt x="12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7"/>
            <p:cNvSpPr/>
            <p:nvPr/>
          </p:nvSpPr>
          <p:spPr>
            <a:xfrm>
              <a:off x="5700900" y="2015150"/>
              <a:ext cx="20950" cy="43200"/>
            </a:xfrm>
            <a:custGeom>
              <a:avLst/>
              <a:gdLst/>
              <a:ahLst/>
              <a:cxnLst/>
              <a:rect l="l" t="t" r="r" b="b"/>
              <a:pathLst>
                <a:path w="838" h="1728" extrusionOk="0">
                  <a:moveTo>
                    <a:pt x="0" y="0"/>
                  </a:moveTo>
                  <a:lnTo>
                    <a:pt x="0" y="1727"/>
                  </a:lnTo>
                  <a:lnTo>
                    <a:pt x="837" y="1727"/>
                  </a:lnTo>
                  <a:lnTo>
                    <a:pt x="8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7"/>
            <p:cNvSpPr/>
            <p:nvPr/>
          </p:nvSpPr>
          <p:spPr>
            <a:xfrm>
              <a:off x="5704200" y="2018475"/>
              <a:ext cx="14300" cy="36525"/>
            </a:xfrm>
            <a:custGeom>
              <a:avLst/>
              <a:gdLst/>
              <a:ahLst/>
              <a:cxnLst/>
              <a:rect l="l" t="t" r="r" b="b"/>
              <a:pathLst>
                <a:path w="572" h="1461" extrusionOk="0">
                  <a:moveTo>
                    <a:pt x="0" y="0"/>
                  </a:moveTo>
                  <a:lnTo>
                    <a:pt x="0" y="1461"/>
                  </a:lnTo>
                  <a:lnTo>
                    <a:pt x="571" y="1461"/>
                  </a:lnTo>
                  <a:lnTo>
                    <a:pt x="5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7"/>
            <p:cNvSpPr/>
            <p:nvPr/>
          </p:nvSpPr>
          <p:spPr>
            <a:xfrm>
              <a:off x="5676750" y="2015150"/>
              <a:ext cx="21000" cy="43200"/>
            </a:xfrm>
            <a:custGeom>
              <a:avLst/>
              <a:gdLst/>
              <a:ahLst/>
              <a:cxnLst/>
              <a:rect l="l" t="t" r="r" b="b"/>
              <a:pathLst>
                <a:path w="840" h="1728" extrusionOk="0">
                  <a:moveTo>
                    <a:pt x="1" y="0"/>
                  </a:moveTo>
                  <a:lnTo>
                    <a:pt x="1" y="1727"/>
                  </a:lnTo>
                  <a:lnTo>
                    <a:pt x="839" y="1727"/>
                  </a:lnTo>
                  <a:lnTo>
                    <a:pt x="8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7"/>
            <p:cNvSpPr/>
            <p:nvPr/>
          </p:nvSpPr>
          <p:spPr>
            <a:xfrm>
              <a:off x="5680075" y="2018475"/>
              <a:ext cx="14300" cy="36525"/>
            </a:xfrm>
            <a:custGeom>
              <a:avLst/>
              <a:gdLst/>
              <a:ahLst/>
              <a:cxnLst/>
              <a:rect l="l" t="t" r="r" b="b"/>
              <a:pathLst>
                <a:path w="572" h="1461" extrusionOk="0">
                  <a:moveTo>
                    <a:pt x="1" y="0"/>
                  </a:moveTo>
                  <a:lnTo>
                    <a:pt x="1" y="1461"/>
                  </a:lnTo>
                  <a:lnTo>
                    <a:pt x="572" y="1461"/>
                  </a:lnTo>
                  <a:lnTo>
                    <a:pt x="5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7"/>
            <p:cNvSpPr/>
            <p:nvPr/>
          </p:nvSpPr>
          <p:spPr>
            <a:xfrm>
              <a:off x="5633550" y="2015150"/>
              <a:ext cx="21000" cy="43200"/>
            </a:xfrm>
            <a:custGeom>
              <a:avLst/>
              <a:gdLst/>
              <a:ahLst/>
              <a:cxnLst/>
              <a:rect l="l" t="t" r="r" b="b"/>
              <a:pathLst>
                <a:path w="840" h="1728" extrusionOk="0">
                  <a:moveTo>
                    <a:pt x="1" y="0"/>
                  </a:moveTo>
                  <a:lnTo>
                    <a:pt x="1" y="1727"/>
                  </a:lnTo>
                  <a:lnTo>
                    <a:pt x="839" y="1727"/>
                  </a:lnTo>
                  <a:lnTo>
                    <a:pt x="8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7"/>
            <p:cNvSpPr/>
            <p:nvPr/>
          </p:nvSpPr>
          <p:spPr>
            <a:xfrm>
              <a:off x="5636900" y="2018475"/>
              <a:ext cx="14250" cy="36525"/>
            </a:xfrm>
            <a:custGeom>
              <a:avLst/>
              <a:gdLst/>
              <a:ahLst/>
              <a:cxnLst/>
              <a:rect l="l" t="t" r="r" b="b"/>
              <a:pathLst>
                <a:path w="570" h="1461" extrusionOk="0">
                  <a:moveTo>
                    <a:pt x="0" y="0"/>
                  </a:moveTo>
                  <a:lnTo>
                    <a:pt x="0" y="1461"/>
                  </a:lnTo>
                  <a:lnTo>
                    <a:pt x="570" y="1461"/>
                  </a:lnTo>
                  <a:lnTo>
                    <a:pt x="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7"/>
            <p:cNvSpPr/>
            <p:nvPr/>
          </p:nvSpPr>
          <p:spPr>
            <a:xfrm>
              <a:off x="5609450" y="2015150"/>
              <a:ext cx="20950" cy="43200"/>
            </a:xfrm>
            <a:custGeom>
              <a:avLst/>
              <a:gdLst/>
              <a:ahLst/>
              <a:cxnLst/>
              <a:rect l="l" t="t" r="r" b="b"/>
              <a:pathLst>
                <a:path w="838" h="1728" extrusionOk="0">
                  <a:moveTo>
                    <a:pt x="0" y="0"/>
                  </a:moveTo>
                  <a:lnTo>
                    <a:pt x="0" y="1727"/>
                  </a:lnTo>
                  <a:lnTo>
                    <a:pt x="838" y="1727"/>
                  </a:lnTo>
                  <a:lnTo>
                    <a:pt x="8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7"/>
            <p:cNvSpPr/>
            <p:nvPr/>
          </p:nvSpPr>
          <p:spPr>
            <a:xfrm>
              <a:off x="5612800" y="2018475"/>
              <a:ext cx="14275" cy="36525"/>
            </a:xfrm>
            <a:custGeom>
              <a:avLst/>
              <a:gdLst/>
              <a:ahLst/>
              <a:cxnLst/>
              <a:rect l="l" t="t" r="r" b="b"/>
              <a:pathLst>
                <a:path w="571" h="1461" extrusionOk="0">
                  <a:moveTo>
                    <a:pt x="1" y="0"/>
                  </a:moveTo>
                  <a:lnTo>
                    <a:pt x="1" y="1461"/>
                  </a:lnTo>
                  <a:lnTo>
                    <a:pt x="571" y="1461"/>
                  </a:lnTo>
                  <a:lnTo>
                    <a:pt x="5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7"/>
            <p:cNvSpPr/>
            <p:nvPr/>
          </p:nvSpPr>
          <p:spPr>
            <a:xfrm>
              <a:off x="5561425" y="2061975"/>
              <a:ext cx="141500" cy="33675"/>
            </a:xfrm>
            <a:custGeom>
              <a:avLst/>
              <a:gdLst/>
              <a:ahLst/>
              <a:cxnLst/>
              <a:rect l="l" t="t" r="r" b="b"/>
              <a:pathLst>
                <a:path w="5660" h="1347" extrusionOk="0">
                  <a:moveTo>
                    <a:pt x="4076" y="1"/>
                  </a:moveTo>
                  <a:cubicBezTo>
                    <a:pt x="3898" y="1"/>
                    <a:pt x="3715" y="70"/>
                    <a:pt x="3579" y="189"/>
                  </a:cubicBezTo>
                  <a:cubicBezTo>
                    <a:pt x="3461" y="292"/>
                    <a:pt x="3381" y="439"/>
                    <a:pt x="3259" y="536"/>
                  </a:cubicBezTo>
                  <a:cubicBezTo>
                    <a:pt x="3208" y="469"/>
                    <a:pt x="3132" y="416"/>
                    <a:pt x="3050" y="416"/>
                  </a:cubicBezTo>
                  <a:cubicBezTo>
                    <a:pt x="3047" y="416"/>
                    <a:pt x="3045" y="416"/>
                    <a:pt x="3043" y="416"/>
                  </a:cubicBezTo>
                  <a:cubicBezTo>
                    <a:pt x="2957" y="420"/>
                    <a:pt x="2875" y="498"/>
                    <a:pt x="2896" y="582"/>
                  </a:cubicBezTo>
                  <a:cubicBezTo>
                    <a:pt x="2839" y="558"/>
                    <a:pt x="2777" y="545"/>
                    <a:pt x="2715" y="545"/>
                  </a:cubicBezTo>
                  <a:cubicBezTo>
                    <a:pt x="2652" y="545"/>
                    <a:pt x="2590" y="558"/>
                    <a:pt x="2533" y="587"/>
                  </a:cubicBezTo>
                  <a:cubicBezTo>
                    <a:pt x="2423" y="641"/>
                    <a:pt x="2347" y="759"/>
                    <a:pt x="2351" y="884"/>
                  </a:cubicBezTo>
                  <a:cubicBezTo>
                    <a:pt x="2223" y="661"/>
                    <a:pt x="2062" y="457"/>
                    <a:pt x="1876" y="280"/>
                  </a:cubicBezTo>
                  <a:cubicBezTo>
                    <a:pt x="1775" y="185"/>
                    <a:pt x="1656" y="91"/>
                    <a:pt x="1518" y="91"/>
                  </a:cubicBezTo>
                  <a:cubicBezTo>
                    <a:pt x="1516" y="91"/>
                    <a:pt x="1514" y="91"/>
                    <a:pt x="1512" y="91"/>
                  </a:cubicBezTo>
                  <a:cubicBezTo>
                    <a:pt x="1388" y="93"/>
                    <a:pt x="1276" y="173"/>
                    <a:pt x="1189" y="262"/>
                  </a:cubicBezTo>
                  <a:cubicBezTo>
                    <a:pt x="1047" y="410"/>
                    <a:pt x="954" y="584"/>
                    <a:pt x="907" y="781"/>
                  </a:cubicBezTo>
                  <a:cubicBezTo>
                    <a:pt x="862" y="716"/>
                    <a:pt x="816" y="649"/>
                    <a:pt x="771" y="584"/>
                  </a:cubicBezTo>
                  <a:cubicBezTo>
                    <a:pt x="709" y="496"/>
                    <a:pt x="632" y="396"/>
                    <a:pt x="525" y="392"/>
                  </a:cubicBezTo>
                  <a:cubicBezTo>
                    <a:pt x="521" y="392"/>
                    <a:pt x="517" y="392"/>
                    <a:pt x="514" y="392"/>
                  </a:cubicBezTo>
                  <a:cubicBezTo>
                    <a:pt x="420" y="392"/>
                    <a:pt x="339" y="466"/>
                    <a:pt x="281" y="542"/>
                  </a:cubicBezTo>
                  <a:cubicBezTo>
                    <a:pt x="106" y="763"/>
                    <a:pt x="14" y="1064"/>
                    <a:pt x="1" y="1346"/>
                  </a:cubicBezTo>
                  <a:lnTo>
                    <a:pt x="5659" y="1346"/>
                  </a:lnTo>
                  <a:cubicBezTo>
                    <a:pt x="5656" y="1238"/>
                    <a:pt x="5606" y="1092"/>
                    <a:pt x="5557" y="994"/>
                  </a:cubicBezTo>
                  <a:cubicBezTo>
                    <a:pt x="5494" y="856"/>
                    <a:pt x="5360" y="753"/>
                    <a:pt x="5211" y="730"/>
                  </a:cubicBezTo>
                  <a:cubicBezTo>
                    <a:pt x="5188" y="727"/>
                    <a:pt x="5165" y="725"/>
                    <a:pt x="5141" y="725"/>
                  </a:cubicBezTo>
                  <a:cubicBezTo>
                    <a:pt x="5012" y="725"/>
                    <a:pt x="4877" y="779"/>
                    <a:pt x="4795" y="876"/>
                  </a:cubicBezTo>
                  <a:cubicBezTo>
                    <a:pt x="4734" y="580"/>
                    <a:pt x="4651" y="254"/>
                    <a:pt x="4397" y="91"/>
                  </a:cubicBezTo>
                  <a:cubicBezTo>
                    <a:pt x="4301" y="29"/>
                    <a:pt x="4190" y="1"/>
                    <a:pt x="4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7"/>
            <p:cNvSpPr/>
            <p:nvPr/>
          </p:nvSpPr>
          <p:spPr>
            <a:xfrm>
              <a:off x="4992925" y="2246500"/>
              <a:ext cx="10825" cy="30675"/>
            </a:xfrm>
            <a:custGeom>
              <a:avLst/>
              <a:gdLst/>
              <a:ahLst/>
              <a:cxnLst/>
              <a:rect l="l" t="t" r="r" b="b"/>
              <a:pathLst>
                <a:path w="433" h="1227" extrusionOk="0">
                  <a:moveTo>
                    <a:pt x="72" y="0"/>
                  </a:moveTo>
                  <a:cubicBezTo>
                    <a:pt x="62" y="0"/>
                    <a:pt x="53" y="5"/>
                    <a:pt x="50" y="17"/>
                  </a:cubicBezTo>
                  <a:cubicBezTo>
                    <a:pt x="1" y="212"/>
                    <a:pt x="71" y="417"/>
                    <a:pt x="136" y="599"/>
                  </a:cubicBezTo>
                  <a:cubicBezTo>
                    <a:pt x="204" y="794"/>
                    <a:pt x="279" y="985"/>
                    <a:pt x="320" y="1187"/>
                  </a:cubicBezTo>
                  <a:cubicBezTo>
                    <a:pt x="325" y="1215"/>
                    <a:pt x="345" y="1226"/>
                    <a:pt x="366" y="1226"/>
                  </a:cubicBezTo>
                  <a:cubicBezTo>
                    <a:pt x="398" y="1226"/>
                    <a:pt x="433" y="1199"/>
                    <a:pt x="425" y="1159"/>
                  </a:cubicBezTo>
                  <a:cubicBezTo>
                    <a:pt x="388" y="962"/>
                    <a:pt x="316" y="775"/>
                    <a:pt x="252" y="587"/>
                  </a:cubicBezTo>
                  <a:cubicBezTo>
                    <a:pt x="188" y="398"/>
                    <a:pt x="153" y="204"/>
                    <a:pt x="96" y="17"/>
                  </a:cubicBezTo>
                  <a:cubicBezTo>
                    <a:pt x="93" y="6"/>
                    <a:pt x="82" y="0"/>
                    <a:pt x="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7"/>
            <p:cNvSpPr/>
            <p:nvPr/>
          </p:nvSpPr>
          <p:spPr>
            <a:xfrm>
              <a:off x="5008100" y="2247850"/>
              <a:ext cx="3350" cy="19200"/>
            </a:xfrm>
            <a:custGeom>
              <a:avLst/>
              <a:gdLst/>
              <a:ahLst/>
              <a:cxnLst/>
              <a:rect l="l" t="t" r="r" b="b"/>
              <a:pathLst>
                <a:path w="134" h="768" extrusionOk="0">
                  <a:moveTo>
                    <a:pt x="112" y="1"/>
                  </a:moveTo>
                  <a:cubicBezTo>
                    <a:pt x="108" y="1"/>
                    <a:pt x="103" y="2"/>
                    <a:pt x="100" y="6"/>
                  </a:cubicBezTo>
                  <a:cubicBezTo>
                    <a:pt x="64" y="41"/>
                    <a:pt x="44" y="100"/>
                    <a:pt x="31" y="146"/>
                  </a:cubicBezTo>
                  <a:cubicBezTo>
                    <a:pt x="13" y="205"/>
                    <a:pt x="9" y="270"/>
                    <a:pt x="6" y="332"/>
                  </a:cubicBezTo>
                  <a:cubicBezTo>
                    <a:pt x="0" y="461"/>
                    <a:pt x="11" y="590"/>
                    <a:pt x="12" y="720"/>
                  </a:cubicBezTo>
                  <a:cubicBezTo>
                    <a:pt x="13" y="752"/>
                    <a:pt x="38" y="768"/>
                    <a:pt x="64" y="768"/>
                  </a:cubicBezTo>
                  <a:cubicBezTo>
                    <a:pt x="89" y="768"/>
                    <a:pt x="115" y="751"/>
                    <a:pt x="115" y="718"/>
                  </a:cubicBezTo>
                  <a:cubicBezTo>
                    <a:pt x="116" y="595"/>
                    <a:pt x="113" y="471"/>
                    <a:pt x="114" y="348"/>
                  </a:cubicBezTo>
                  <a:cubicBezTo>
                    <a:pt x="114" y="290"/>
                    <a:pt x="118" y="231"/>
                    <a:pt x="120" y="173"/>
                  </a:cubicBezTo>
                  <a:cubicBezTo>
                    <a:pt x="123" y="123"/>
                    <a:pt x="134" y="70"/>
                    <a:pt x="132" y="19"/>
                  </a:cubicBezTo>
                  <a:cubicBezTo>
                    <a:pt x="132" y="8"/>
                    <a:pt x="122" y="1"/>
                    <a:pt x="1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7"/>
            <p:cNvSpPr/>
            <p:nvPr/>
          </p:nvSpPr>
          <p:spPr>
            <a:xfrm>
              <a:off x="5017125" y="2243850"/>
              <a:ext cx="10975" cy="19400"/>
            </a:xfrm>
            <a:custGeom>
              <a:avLst/>
              <a:gdLst/>
              <a:ahLst/>
              <a:cxnLst/>
              <a:rect l="l" t="t" r="r" b="b"/>
              <a:pathLst>
                <a:path w="439" h="776" extrusionOk="0">
                  <a:moveTo>
                    <a:pt x="403" y="1"/>
                  </a:moveTo>
                  <a:cubicBezTo>
                    <a:pt x="396" y="1"/>
                    <a:pt x="389" y="3"/>
                    <a:pt x="382" y="9"/>
                  </a:cubicBezTo>
                  <a:cubicBezTo>
                    <a:pt x="278" y="92"/>
                    <a:pt x="209" y="217"/>
                    <a:pt x="149" y="335"/>
                  </a:cubicBezTo>
                  <a:cubicBezTo>
                    <a:pt x="87" y="457"/>
                    <a:pt x="37" y="585"/>
                    <a:pt x="8" y="717"/>
                  </a:cubicBezTo>
                  <a:cubicBezTo>
                    <a:pt x="0" y="752"/>
                    <a:pt x="30" y="775"/>
                    <a:pt x="58" y="775"/>
                  </a:cubicBezTo>
                  <a:cubicBezTo>
                    <a:pt x="76" y="775"/>
                    <a:pt x="93" y="765"/>
                    <a:pt x="98" y="742"/>
                  </a:cubicBezTo>
                  <a:cubicBezTo>
                    <a:pt x="128" y="615"/>
                    <a:pt x="174" y="493"/>
                    <a:pt x="235" y="378"/>
                  </a:cubicBezTo>
                  <a:cubicBezTo>
                    <a:pt x="293" y="263"/>
                    <a:pt x="374" y="161"/>
                    <a:pt x="428" y="45"/>
                  </a:cubicBezTo>
                  <a:cubicBezTo>
                    <a:pt x="438" y="22"/>
                    <a:pt x="422" y="1"/>
                    <a:pt x="4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7"/>
            <p:cNvSpPr/>
            <p:nvPr/>
          </p:nvSpPr>
          <p:spPr>
            <a:xfrm>
              <a:off x="5200350" y="2220450"/>
              <a:ext cx="7700" cy="31525"/>
            </a:xfrm>
            <a:custGeom>
              <a:avLst/>
              <a:gdLst/>
              <a:ahLst/>
              <a:cxnLst/>
              <a:rect l="l" t="t" r="r" b="b"/>
              <a:pathLst>
                <a:path w="308" h="1261" extrusionOk="0">
                  <a:moveTo>
                    <a:pt x="62" y="1"/>
                  </a:moveTo>
                  <a:cubicBezTo>
                    <a:pt x="37" y="1"/>
                    <a:pt x="14" y="14"/>
                    <a:pt x="5" y="49"/>
                  </a:cubicBezTo>
                  <a:cubicBezTo>
                    <a:pt x="0" y="67"/>
                    <a:pt x="15" y="80"/>
                    <a:pt x="30" y="80"/>
                  </a:cubicBezTo>
                  <a:cubicBezTo>
                    <a:pt x="31" y="80"/>
                    <a:pt x="32" y="80"/>
                    <a:pt x="33" y="80"/>
                  </a:cubicBezTo>
                  <a:lnTo>
                    <a:pt x="33" y="80"/>
                  </a:lnTo>
                  <a:cubicBezTo>
                    <a:pt x="42" y="128"/>
                    <a:pt x="72" y="183"/>
                    <a:pt x="84" y="224"/>
                  </a:cubicBezTo>
                  <a:cubicBezTo>
                    <a:pt x="105" y="302"/>
                    <a:pt x="125" y="379"/>
                    <a:pt x="140" y="459"/>
                  </a:cubicBezTo>
                  <a:cubicBezTo>
                    <a:pt x="189" y="701"/>
                    <a:pt x="182" y="950"/>
                    <a:pt x="126" y="1191"/>
                  </a:cubicBezTo>
                  <a:cubicBezTo>
                    <a:pt x="116" y="1232"/>
                    <a:pt x="151" y="1260"/>
                    <a:pt x="184" y="1260"/>
                  </a:cubicBezTo>
                  <a:cubicBezTo>
                    <a:pt x="206" y="1260"/>
                    <a:pt x="227" y="1248"/>
                    <a:pt x="233" y="1220"/>
                  </a:cubicBezTo>
                  <a:cubicBezTo>
                    <a:pt x="307" y="922"/>
                    <a:pt x="304" y="623"/>
                    <a:pt x="237" y="325"/>
                  </a:cubicBezTo>
                  <a:cubicBezTo>
                    <a:pt x="217" y="234"/>
                    <a:pt x="198" y="122"/>
                    <a:pt x="142" y="44"/>
                  </a:cubicBezTo>
                  <a:cubicBezTo>
                    <a:pt x="125" y="19"/>
                    <a:pt x="92" y="1"/>
                    <a:pt x="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7"/>
            <p:cNvSpPr/>
            <p:nvPr/>
          </p:nvSpPr>
          <p:spPr>
            <a:xfrm>
              <a:off x="5223325" y="2231100"/>
              <a:ext cx="3075" cy="18425"/>
            </a:xfrm>
            <a:custGeom>
              <a:avLst/>
              <a:gdLst/>
              <a:ahLst/>
              <a:cxnLst/>
              <a:rect l="l" t="t" r="r" b="b"/>
              <a:pathLst>
                <a:path w="123" h="737" extrusionOk="0">
                  <a:moveTo>
                    <a:pt x="60" y="1"/>
                  </a:moveTo>
                  <a:cubicBezTo>
                    <a:pt x="52" y="1"/>
                    <a:pt x="43" y="5"/>
                    <a:pt x="36" y="14"/>
                  </a:cubicBezTo>
                  <a:cubicBezTo>
                    <a:pt x="2" y="59"/>
                    <a:pt x="6" y="115"/>
                    <a:pt x="3" y="169"/>
                  </a:cubicBezTo>
                  <a:cubicBezTo>
                    <a:pt x="0" y="227"/>
                    <a:pt x="0" y="283"/>
                    <a:pt x="0" y="341"/>
                  </a:cubicBezTo>
                  <a:cubicBezTo>
                    <a:pt x="0" y="454"/>
                    <a:pt x="1" y="566"/>
                    <a:pt x="1" y="679"/>
                  </a:cubicBezTo>
                  <a:cubicBezTo>
                    <a:pt x="1" y="717"/>
                    <a:pt x="31" y="737"/>
                    <a:pt x="60" y="737"/>
                  </a:cubicBezTo>
                  <a:cubicBezTo>
                    <a:pt x="90" y="737"/>
                    <a:pt x="120" y="717"/>
                    <a:pt x="120" y="679"/>
                  </a:cubicBezTo>
                  <a:cubicBezTo>
                    <a:pt x="120" y="566"/>
                    <a:pt x="121" y="454"/>
                    <a:pt x="121" y="341"/>
                  </a:cubicBezTo>
                  <a:cubicBezTo>
                    <a:pt x="121" y="286"/>
                    <a:pt x="123" y="230"/>
                    <a:pt x="119" y="176"/>
                  </a:cubicBezTo>
                  <a:cubicBezTo>
                    <a:pt x="115" y="121"/>
                    <a:pt x="120" y="61"/>
                    <a:pt x="85" y="14"/>
                  </a:cubicBezTo>
                  <a:cubicBezTo>
                    <a:pt x="78" y="5"/>
                    <a:pt x="69" y="1"/>
                    <a:pt x="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7"/>
            <p:cNvSpPr/>
            <p:nvPr/>
          </p:nvSpPr>
          <p:spPr>
            <a:xfrm>
              <a:off x="5229075" y="2229800"/>
              <a:ext cx="9175" cy="19975"/>
            </a:xfrm>
            <a:custGeom>
              <a:avLst/>
              <a:gdLst/>
              <a:ahLst/>
              <a:cxnLst/>
              <a:rect l="l" t="t" r="r" b="b"/>
              <a:pathLst>
                <a:path w="367" h="799" extrusionOk="0">
                  <a:moveTo>
                    <a:pt x="329" y="1"/>
                  </a:moveTo>
                  <a:cubicBezTo>
                    <a:pt x="322" y="1"/>
                    <a:pt x="315" y="3"/>
                    <a:pt x="308" y="9"/>
                  </a:cubicBezTo>
                  <a:cubicBezTo>
                    <a:pt x="206" y="91"/>
                    <a:pt x="150" y="210"/>
                    <a:pt x="109" y="333"/>
                  </a:cubicBezTo>
                  <a:cubicBezTo>
                    <a:pt x="68" y="456"/>
                    <a:pt x="44" y="587"/>
                    <a:pt x="13" y="712"/>
                  </a:cubicBezTo>
                  <a:cubicBezTo>
                    <a:pt x="0" y="764"/>
                    <a:pt x="45" y="799"/>
                    <a:pt x="86" y="799"/>
                  </a:cubicBezTo>
                  <a:cubicBezTo>
                    <a:pt x="113" y="799"/>
                    <a:pt x="138" y="784"/>
                    <a:pt x="146" y="751"/>
                  </a:cubicBezTo>
                  <a:cubicBezTo>
                    <a:pt x="175" y="629"/>
                    <a:pt x="198" y="507"/>
                    <a:pt x="232" y="387"/>
                  </a:cubicBezTo>
                  <a:cubicBezTo>
                    <a:pt x="265" y="270"/>
                    <a:pt x="309" y="158"/>
                    <a:pt x="356" y="46"/>
                  </a:cubicBezTo>
                  <a:cubicBezTo>
                    <a:pt x="367" y="22"/>
                    <a:pt x="350" y="1"/>
                    <a:pt x="3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7"/>
            <p:cNvSpPr/>
            <p:nvPr/>
          </p:nvSpPr>
          <p:spPr>
            <a:xfrm>
              <a:off x="5582000" y="2120100"/>
              <a:ext cx="9925" cy="25775"/>
            </a:xfrm>
            <a:custGeom>
              <a:avLst/>
              <a:gdLst/>
              <a:ahLst/>
              <a:cxnLst/>
              <a:rect l="l" t="t" r="r" b="b"/>
              <a:pathLst>
                <a:path w="397" h="1031" extrusionOk="0">
                  <a:moveTo>
                    <a:pt x="27" y="0"/>
                  </a:moveTo>
                  <a:cubicBezTo>
                    <a:pt x="13" y="0"/>
                    <a:pt x="0" y="14"/>
                    <a:pt x="11" y="28"/>
                  </a:cubicBezTo>
                  <a:cubicBezTo>
                    <a:pt x="105" y="169"/>
                    <a:pt x="146" y="320"/>
                    <a:pt x="180" y="486"/>
                  </a:cubicBezTo>
                  <a:cubicBezTo>
                    <a:pt x="214" y="651"/>
                    <a:pt x="237" y="819"/>
                    <a:pt x="267" y="985"/>
                  </a:cubicBezTo>
                  <a:cubicBezTo>
                    <a:pt x="273" y="1017"/>
                    <a:pt x="295" y="1031"/>
                    <a:pt x="320" y="1031"/>
                  </a:cubicBezTo>
                  <a:cubicBezTo>
                    <a:pt x="356" y="1031"/>
                    <a:pt x="397" y="999"/>
                    <a:pt x="388" y="952"/>
                  </a:cubicBezTo>
                  <a:cubicBezTo>
                    <a:pt x="357" y="779"/>
                    <a:pt x="341" y="601"/>
                    <a:pt x="289" y="432"/>
                  </a:cubicBezTo>
                  <a:cubicBezTo>
                    <a:pt x="242" y="281"/>
                    <a:pt x="171" y="108"/>
                    <a:pt x="40" y="5"/>
                  </a:cubicBezTo>
                  <a:cubicBezTo>
                    <a:pt x="36" y="2"/>
                    <a:pt x="31" y="0"/>
                    <a:pt x="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7"/>
            <p:cNvSpPr/>
            <p:nvPr/>
          </p:nvSpPr>
          <p:spPr>
            <a:xfrm>
              <a:off x="5601400" y="2128875"/>
              <a:ext cx="4300" cy="21575"/>
            </a:xfrm>
            <a:custGeom>
              <a:avLst/>
              <a:gdLst/>
              <a:ahLst/>
              <a:cxnLst/>
              <a:rect l="l" t="t" r="r" b="b"/>
              <a:pathLst>
                <a:path w="172" h="863" extrusionOk="0">
                  <a:moveTo>
                    <a:pt x="152" y="0"/>
                  </a:moveTo>
                  <a:cubicBezTo>
                    <a:pt x="148" y="0"/>
                    <a:pt x="144" y="1"/>
                    <a:pt x="140" y="5"/>
                  </a:cubicBezTo>
                  <a:cubicBezTo>
                    <a:pt x="37" y="105"/>
                    <a:pt x="9" y="254"/>
                    <a:pt x="5" y="393"/>
                  </a:cubicBezTo>
                  <a:cubicBezTo>
                    <a:pt x="1" y="541"/>
                    <a:pt x="26" y="686"/>
                    <a:pt x="58" y="830"/>
                  </a:cubicBezTo>
                  <a:cubicBezTo>
                    <a:pt x="63" y="853"/>
                    <a:pt x="80" y="863"/>
                    <a:pt x="98" y="863"/>
                  </a:cubicBezTo>
                  <a:cubicBezTo>
                    <a:pt x="125" y="863"/>
                    <a:pt x="155" y="840"/>
                    <a:pt x="147" y="804"/>
                  </a:cubicBezTo>
                  <a:cubicBezTo>
                    <a:pt x="117" y="674"/>
                    <a:pt x="94" y="541"/>
                    <a:pt x="97" y="406"/>
                  </a:cubicBezTo>
                  <a:cubicBezTo>
                    <a:pt x="99" y="273"/>
                    <a:pt x="138" y="148"/>
                    <a:pt x="169" y="22"/>
                  </a:cubicBezTo>
                  <a:cubicBezTo>
                    <a:pt x="172" y="9"/>
                    <a:pt x="162" y="0"/>
                    <a:pt x="1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7"/>
            <p:cNvSpPr/>
            <p:nvPr/>
          </p:nvSpPr>
          <p:spPr>
            <a:xfrm>
              <a:off x="5614900" y="2125125"/>
              <a:ext cx="10825" cy="19225"/>
            </a:xfrm>
            <a:custGeom>
              <a:avLst/>
              <a:gdLst/>
              <a:ahLst/>
              <a:cxnLst/>
              <a:rect l="l" t="t" r="r" b="b"/>
              <a:pathLst>
                <a:path w="433" h="769" extrusionOk="0">
                  <a:moveTo>
                    <a:pt x="412" y="0"/>
                  </a:moveTo>
                  <a:cubicBezTo>
                    <a:pt x="408" y="0"/>
                    <a:pt x="404" y="2"/>
                    <a:pt x="399" y="5"/>
                  </a:cubicBezTo>
                  <a:cubicBezTo>
                    <a:pt x="350" y="45"/>
                    <a:pt x="304" y="95"/>
                    <a:pt x="263" y="144"/>
                  </a:cubicBezTo>
                  <a:cubicBezTo>
                    <a:pt x="219" y="199"/>
                    <a:pt x="179" y="250"/>
                    <a:pt x="148" y="311"/>
                  </a:cubicBezTo>
                  <a:cubicBezTo>
                    <a:pt x="87" y="435"/>
                    <a:pt x="44" y="569"/>
                    <a:pt x="10" y="703"/>
                  </a:cubicBezTo>
                  <a:cubicBezTo>
                    <a:pt x="1" y="743"/>
                    <a:pt x="34" y="769"/>
                    <a:pt x="65" y="769"/>
                  </a:cubicBezTo>
                  <a:cubicBezTo>
                    <a:pt x="86" y="769"/>
                    <a:pt x="105" y="757"/>
                    <a:pt x="111" y="732"/>
                  </a:cubicBezTo>
                  <a:cubicBezTo>
                    <a:pt x="141" y="604"/>
                    <a:pt x="182" y="481"/>
                    <a:pt x="235" y="363"/>
                  </a:cubicBezTo>
                  <a:cubicBezTo>
                    <a:pt x="261" y="306"/>
                    <a:pt x="285" y="246"/>
                    <a:pt x="314" y="190"/>
                  </a:cubicBezTo>
                  <a:cubicBezTo>
                    <a:pt x="345" y="132"/>
                    <a:pt x="382" y="81"/>
                    <a:pt x="423" y="29"/>
                  </a:cubicBezTo>
                  <a:cubicBezTo>
                    <a:pt x="432" y="15"/>
                    <a:pt x="424" y="0"/>
                    <a:pt x="4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7"/>
            <p:cNvSpPr/>
            <p:nvPr/>
          </p:nvSpPr>
          <p:spPr>
            <a:xfrm>
              <a:off x="5885925" y="2070550"/>
              <a:ext cx="6750" cy="21100"/>
            </a:xfrm>
            <a:custGeom>
              <a:avLst/>
              <a:gdLst/>
              <a:ahLst/>
              <a:cxnLst/>
              <a:rect l="l" t="t" r="r" b="b"/>
              <a:pathLst>
                <a:path w="270" h="844" extrusionOk="0">
                  <a:moveTo>
                    <a:pt x="40" y="1"/>
                  </a:moveTo>
                  <a:cubicBezTo>
                    <a:pt x="32" y="1"/>
                    <a:pt x="24" y="6"/>
                    <a:pt x="21" y="15"/>
                  </a:cubicBezTo>
                  <a:cubicBezTo>
                    <a:pt x="12" y="40"/>
                    <a:pt x="4" y="57"/>
                    <a:pt x="2" y="85"/>
                  </a:cubicBezTo>
                  <a:cubicBezTo>
                    <a:pt x="1" y="116"/>
                    <a:pt x="2" y="146"/>
                    <a:pt x="6" y="177"/>
                  </a:cubicBezTo>
                  <a:cubicBezTo>
                    <a:pt x="14" y="254"/>
                    <a:pt x="27" y="331"/>
                    <a:pt x="43" y="408"/>
                  </a:cubicBezTo>
                  <a:cubicBezTo>
                    <a:pt x="60" y="488"/>
                    <a:pt x="83" y="568"/>
                    <a:pt x="109" y="646"/>
                  </a:cubicBezTo>
                  <a:cubicBezTo>
                    <a:pt x="137" y="718"/>
                    <a:pt x="175" y="778"/>
                    <a:pt x="224" y="836"/>
                  </a:cubicBezTo>
                  <a:cubicBezTo>
                    <a:pt x="228" y="841"/>
                    <a:pt x="233" y="843"/>
                    <a:pt x="239" y="843"/>
                  </a:cubicBezTo>
                  <a:cubicBezTo>
                    <a:pt x="253" y="843"/>
                    <a:pt x="270" y="829"/>
                    <a:pt x="263" y="814"/>
                  </a:cubicBezTo>
                  <a:cubicBezTo>
                    <a:pt x="236" y="748"/>
                    <a:pt x="222" y="675"/>
                    <a:pt x="203" y="608"/>
                  </a:cubicBezTo>
                  <a:cubicBezTo>
                    <a:pt x="181" y="529"/>
                    <a:pt x="166" y="450"/>
                    <a:pt x="150" y="372"/>
                  </a:cubicBezTo>
                  <a:cubicBezTo>
                    <a:pt x="137" y="300"/>
                    <a:pt x="128" y="229"/>
                    <a:pt x="113" y="158"/>
                  </a:cubicBezTo>
                  <a:cubicBezTo>
                    <a:pt x="108" y="129"/>
                    <a:pt x="102" y="100"/>
                    <a:pt x="93" y="72"/>
                  </a:cubicBezTo>
                  <a:cubicBezTo>
                    <a:pt x="86" y="45"/>
                    <a:pt x="71" y="32"/>
                    <a:pt x="57" y="10"/>
                  </a:cubicBezTo>
                  <a:cubicBezTo>
                    <a:pt x="52" y="4"/>
                    <a:pt x="46" y="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7"/>
            <p:cNvSpPr/>
            <p:nvPr/>
          </p:nvSpPr>
          <p:spPr>
            <a:xfrm>
              <a:off x="5893550" y="2078125"/>
              <a:ext cx="6400" cy="13825"/>
            </a:xfrm>
            <a:custGeom>
              <a:avLst/>
              <a:gdLst/>
              <a:ahLst/>
              <a:cxnLst/>
              <a:rect l="l" t="t" r="r" b="b"/>
              <a:pathLst>
                <a:path w="256" h="553" extrusionOk="0">
                  <a:moveTo>
                    <a:pt x="235" y="0"/>
                  </a:moveTo>
                  <a:cubicBezTo>
                    <a:pt x="185" y="0"/>
                    <a:pt x="141" y="37"/>
                    <a:pt x="107" y="71"/>
                  </a:cubicBezTo>
                  <a:cubicBezTo>
                    <a:pt x="70" y="107"/>
                    <a:pt x="48" y="149"/>
                    <a:pt x="33" y="198"/>
                  </a:cubicBezTo>
                  <a:cubicBezTo>
                    <a:pt x="1" y="303"/>
                    <a:pt x="19" y="424"/>
                    <a:pt x="49" y="526"/>
                  </a:cubicBezTo>
                  <a:cubicBezTo>
                    <a:pt x="55" y="544"/>
                    <a:pt x="68" y="552"/>
                    <a:pt x="82" y="552"/>
                  </a:cubicBezTo>
                  <a:cubicBezTo>
                    <a:pt x="102" y="552"/>
                    <a:pt x="124" y="534"/>
                    <a:pt x="120" y="507"/>
                  </a:cubicBezTo>
                  <a:cubicBezTo>
                    <a:pt x="107" y="415"/>
                    <a:pt x="101" y="322"/>
                    <a:pt x="120" y="231"/>
                  </a:cubicBezTo>
                  <a:cubicBezTo>
                    <a:pt x="127" y="193"/>
                    <a:pt x="140" y="156"/>
                    <a:pt x="158" y="121"/>
                  </a:cubicBezTo>
                  <a:cubicBezTo>
                    <a:pt x="178" y="81"/>
                    <a:pt x="218" y="62"/>
                    <a:pt x="247" y="28"/>
                  </a:cubicBezTo>
                  <a:cubicBezTo>
                    <a:pt x="255" y="18"/>
                    <a:pt x="250" y="0"/>
                    <a:pt x="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7"/>
            <p:cNvSpPr/>
            <p:nvPr/>
          </p:nvSpPr>
          <p:spPr>
            <a:xfrm>
              <a:off x="5903650" y="2070625"/>
              <a:ext cx="12525" cy="17350"/>
            </a:xfrm>
            <a:custGeom>
              <a:avLst/>
              <a:gdLst/>
              <a:ahLst/>
              <a:cxnLst/>
              <a:rect l="l" t="t" r="r" b="b"/>
              <a:pathLst>
                <a:path w="501" h="694" extrusionOk="0">
                  <a:moveTo>
                    <a:pt x="481" y="0"/>
                  </a:moveTo>
                  <a:cubicBezTo>
                    <a:pt x="478" y="0"/>
                    <a:pt x="476" y="1"/>
                    <a:pt x="473" y="3"/>
                  </a:cubicBezTo>
                  <a:cubicBezTo>
                    <a:pt x="258" y="165"/>
                    <a:pt x="80" y="401"/>
                    <a:pt x="5" y="659"/>
                  </a:cubicBezTo>
                  <a:cubicBezTo>
                    <a:pt x="0" y="678"/>
                    <a:pt x="18" y="693"/>
                    <a:pt x="34" y="693"/>
                  </a:cubicBezTo>
                  <a:cubicBezTo>
                    <a:pt x="42" y="693"/>
                    <a:pt x="50" y="689"/>
                    <a:pt x="54" y="679"/>
                  </a:cubicBezTo>
                  <a:cubicBezTo>
                    <a:pt x="106" y="555"/>
                    <a:pt x="181" y="446"/>
                    <a:pt x="261" y="339"/>
                  </a:cubicBezTo>
                  <a:cubicBezTo>
                    <a:pt x="340" y="235"/>
                    <a:pt x="429" y="138"/>
                    <a:pt x="495" y="25"/>
                  </a:cubicBezTo>
                  <a:cubicBezTo>
                    <a:pt x="500" y="15"/>
                    <a:pt x="491" y="0"/>
                    <a:pt x="4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7"/>
            <p:cNvSpPr/>
            <p:nvPr/>
          </p:nvSpPr>
          <p:spPr>
            <a:xfrm>
              <a:off x="5734725" y="2120950"/>
              <a:ext cx="10375" cy="24125"/>
            </a:xfrm>
            <a:custGeom>
              <a:avLst/>
              <a:gdLst/>
              <a:ahLst/>
              <a:cxnLst/>
              <a:rect l="l" t="t" r="r" b="b"/>
              <a:pathLst>
                <a:path w="415" h="965" extrusionOk="0">
                  <a:moveTo>
                    <a:pt x="71" y="0"/>
                  </a:moveTo>
                  <a:cubicBezTo>
                    <a:pt x="64" y="0"/>
                    <a:pt x="56" y="4"/>
                    <a:pt x="50" y="9"/>
                  </a:cubicBezTo>
                  <a:cubicBezTo>
                    <a:pt x="1" y="54"/>
                    <a:pt x="48" y="165"/>
                    <a:pt x="64" y="217"/>
                  </a:cubicBezTo>
                  <a:cubicBezTo>
                    <a:pt x="90" y="299"/>
                    <a:pt x="119" y="381"/>
                    <a:pt x="151" y="462"/>
                  </a:cubicBezTo>
                  <a:cubicBezTo>
                    <a:pt x="213" y="621"/>
                    <a:pt x="283" y="777"/>
                    <a:pt x="336" y="940"/>
                  </a:cubicBezTo>
                  <a:cubicBezTo>
                    <a:pt x="342" y="957"/>
                    <a:pt x="357" y="964"/>
                    <a:pt x="371" y="964"/>
                  </a:cubicBezTo>
                  <a:cubicBezTo>
                    <a:pt x="393" y="964"/>
                    <a:pt x="415" y="947"/>
                    <a:pt x="407" y="919"/>
                  </a:cubicBezTo>
                  <a:cubicBezTo>
                    <a:pt x="362" y="755"/>
                    <a:pt x="303" y="595"/>
                    <a:pt x="247" y="434"/>
                  </a:cubicBezTo>
                  <a:cubicBezTo>
                    <a:pt x="218" y="356"/>
                    <a:pt x="192" y="278"/>
                    <a:pt x="167" y="198"/>
                  </a:cubicBezTo>
                  <a:cubicBezTo>
                    <a:pt x="156" y="158"/>
                    <a:pt x="146" y="119"/>
                    <a:pt x="134" y="80"/>
                  </a:cubicBezTo>
                  <a:cubicBezTo>
                    <a:pt x="124" y="47"/>
                    <a:pt x="115" y="14"/>
                    <a:pt x="79" y="2"/>
                  </a:cubicBezTo>
                  <a:cubicBezTo>
                    <a:pt x="76" y="1"/>
                    <a:pt x="74" y="0"/>
                    <a:pt x="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7"/>
            <p:cNvSpPr/>
            <p:nvPr/>
          </p:nvSpPr>
          <p:spPr>
            <a:xfrm>
              <a:off x="5742050" y="2123325"/>
              <a:ext cx="6550" cy="14775"/>
            </a:xfrm>
            <a:custGeom>
              <a:avLst/>
              <a:gdLst/>
              <a:ahLst/>
              <a:cxnLst/>
              <a:rect l="l" t="t" r="r" b="b"/>
              <a:pathLst>
                <a:path w="262" h="591" extrusionOk="0">
                  <a:moveTo>
                    <a:pt x="210" y="0"/>
                  </a:moveTo>
                  <a:cubicBezTo>
                    <a:pt x="192" y="0"/>
                    <a:pt x="176" y="7"/>
                    <a:pt x="158" y="15"/>
                  </a:cubicBezTo>
                  <a:cubicBezTo>
                    <a:pt x="153" y="19"/>
                    <a:pt x="134" y="26"/>
                    <a:pt x="125" y="34"/>
                  </a:cubicBezTo>
                  <a:cubicBezTo>
                    <a:pt x="114" y="42"/>
                    <a:pt x="101" y="51"/>
                    <a:pt x="91" y="63"/>
                  </a:cubicBezTo>
                  <a:cubicBezTo>
                    <a:pt x="55" y="103"/>
                    <a:pt x="32" y="158"/>
                    <a:pt x="22" y="210"/>
                  </a:cubicBezTo>
                  <a:cubicBezTo>
                    <a:pt x="0" y="329"/>
                    <a:pt x="35" y="454"/>
                    <a:pt x="82" y="564"/>
                  </a:cubicBezTo>
                  <a:cubicBezTo>
                    <a:pt x="90" y="582"/>
                    <a:pt x="111" y="591"/>
                    <a:pt x="131" y="591"/>
                  </a:cubicBezTo>
                  <a:cubicBezTo>
                    <a:pt x="138" y="591"/>
                    <a:pt x="145" y="589"/>
                    <a:pt x="151" y="587"/>
                  </a:cubicBezTo>
                  <a:cubicBezTo>
                    <a:pt x="174" y="573"/>
                    <a:pt x="191" y="544"/>
                    <a:pt x="181" y="519"/>
                  </a:cubicBezTo>
                  <a:cubicBezTo>
                    <a:pt x="166" y="475"/>
                    <a:pt x="151" y="418"/>
                    <a:pt x="146" y="376"/>
                  </a:cubicBezTo>
                  <a:cubicBezTo>
                    <a:pt x="143" y="354"/>
                    <a:pt x="142" y="330"/>
                    <a:pt x="142" y="308"/>
                  </a:cubicBezTo>
                  <a:cubicBezTo>
                    <a:pt x="142" y="296"/>
                    <a:pt x="142" y="286"/>
                    <a:pt x="143" y="274"/>
                  </a:cubicBezTo>
                  <a:cubicBezTo>
                    <a:pt x="143" y="274"/>
                    <a:pt x="145" y="261"/>
                    <a:pt x="145" y="261"/>
                  </a:cubicBezTo>
                  <a:lnTo>
                    <a:pt x="145" y="261"/>
                  </a:lnTo>
                  <a:cubicBezTo>
                    <a:pt x="145" y="261"/>
                    <a:pt x="145" y="262"/>
                    <a:pt x="145" y="266"/>
                  </a:cubicBezTo>
                  <a:cubicBezTo>
                    <a:pt x="146" y="260"/>
                    <a:pt x="146" y="255"/>
                    <a:pt x="148" y="250"/>
                  </a:cubicBezTo>
                  <a:cubicBezTo>
                    <a:pt x="151" y="230"/>
                    <a:pt x="155" y="209"/>
                    <a:pt x="163" y="190"/>
                  </a:cubicBezTo>
                  <a:cubicBezTo>
                    <a:pt x="164" y="187"/>
                    <a:pt x="166" y="182"/>
                    <a:pt x="166" y="182"/>
                  </a:cubicBezTo>
                  <a:lnTo>
                    <a:pt x="166" y="182"/>
                  </a:lnTo>
                  <a:cubicBezTo>
                    <a:pt x="166" y="182"/>
                    <a:pt x="165" y="183"/>
                    <a:pt x="164" y="186"/>
                  </a:cubicBezTo>
                  <a:cubicBezTo>
                    <a:pt x="166" y="180"/>
                    <a:pt x="169" y="175"/>
                    <a:pt x="171" y="169"/>
                  </a:cubicBezTo>
                  <a:cubicBezTo>
                    <a:pt x="176" y="160"/>
                    <a:pt x="181" y="153"/>
                    <a:pt x="187" y="144"/>
                  </a:cubicBezTo>
                  <a:cubicBezTo>
                    <a:pt x="192" y="135"/>
                    <a:pt x="197" y="127"/>
                    <a:pt x="204" y="119"/>
                  </a:cubicBezTo>
                  <a:lnTo>
                    <a:pt x="204" y="119"/>
                  </a:lnTo>
                  <a:cubicBezTo>
                    <a:pt x="203" y="121"/>
                    <a:pt x="202" y="122"/>
                    <a:pt x="202" y="122"/>
                  </a:cubicBezTo>
                  <a:cubicBezTo>
                    <a:pt x="202" y="122"/>
                    <a:pt x="206" y="117"/>
                    <a:pt x="207" y="116"/>
                  </a:cubicBezTo>
                  <a:cubicBezTo>
                    <a:pt x="212" y="109"/>
                    <a:pt x="216" y="103"/>
                    <a:pt x="221" y="96"/>
                  </a:cubicBezTo>
                  <a:cubicBezTo>
                    <a:pt x="233" y="83"/>
                    <a:pt x="252" y="66"/>
                    <a:pt x="258" y="42"/>
                  </a:cubicBezTo>
                  <a:cubicBezTo>
                    <a:pt x="261" y="30"/>
                    <a:pt x="257" y="14"/>
                    <a:pt x="245" y="8"/>
                  </a:cubicBezTo>
                  <a:cubicBezTo>
                    <a:pt x="233" y="2"/>
                    <a:pt x="221" y="0"/>
                    <a:pt x="2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7"/>
            <p:cNvSpPr/>
            <p:nvPr/>
          </p:nvSpPr>
          <p:spPr>
            <a:xfrm>
              <a:off x="5749900" y="2123550"/>
              <a:ext cx="12425" cy="14300"/>
            </a:xfrm>
            <a:custGeom>
              <a:avLst/>
              <a:gdLst/>
              <a:ahLst/>
              <a:cxnLst/>
              <a:rect l="l" t="t" r="r" b="b"/>
              <a:pathLst>
                <a:path w="497" h="572" extrusionOk="0">
                  <a:moveTo>
                    <a:pt x="464" y="0"/>
                  </a:moveTo>
                  <a:cubicBezTo>
                    <a:pt x="460" y="0"/>
                    <a:pt x="456" y="1"/>
                    <a:pt x="453" y="3"/>
                  </a:cubicBezTo>
                  <a:cubicBezTo>
                    <a:pt x="358" y="59"/>
                    <a:pt x="280" y="140"/>
                    <a:pt x="212" y="226"/>
                  </a:cubicBezTo>
                  <a:cubicBezTo>
                    <a:pt x="143" y="313"/>
                    <a:pt x="81" y="405"/>
                    <a:pt x="24" y="500"/>
                  </a:cubicBezTo>
                  <a:cubicBezTo>
                    <a:pt x="1" y="537"/>
                    <a:pt x="34" y="572"/>
                    <a:pt x="67" y="572"/>
                  </a:cubicBezTo>
                  <a:cubicBezTo>
                    <a:pt x="82" y="572"/>
                    <a:pt x="97" y="565"/>
                    <a:pt x="107" y="549"/>
                  </a:cubicBezTo>
                  <a:cubicBezTo>
                    <a:pt x="163" y="458"/>
                    <a:pt x="224" y="371"/>
                    <a:pt x="291" y="290"/>
                  </a:cubicBezTo>
                  <a:cubicBezTo>
                    <a:pt x="358" y="209"/>
                    <a:pt x="429" y="126"/>
                    <a:pt x="486" y="37"/>
                  </a:cubicBezTo>
                  <a:cubicBezTo>
                    <a:pt x="497" y="20"/>
                    <a:pt x="481" y="0"/>
                    <a:pt x="4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7"/>
            <p:cNvSpPr/>
            <p:nvPr/>
          </p:nvSpPr>
          <p:spPr>
            <a:xfrm>
              <a:off x="5382450" y="2105200"/>
              <a:ext cx="8100" cy="20850"/>
            </a:xfrm>
            <a:custGeom>
              <a:avLst/>
              <a:gdLst/>
              <a:ahLst/>
              <a:cxnLst/>
              <a:rect l="l" t="t" r="r" b="b"/>
              <a:pathLst>
                <a:path w="324" h="834" extrusionOk="0">
                  <a:moveTo>
                    <a:pt x="78" y="1"/>
                  </a:moveTo>
                  <a:cubicBezTo>
                    <a:pt x="60" y="1"/>
                    <a:pt x="43" y="9"/>
                    <a:pt x="33" y="26"/>
                  </a:cubicBezTo>
                  <a:cubicBezTo>
                    <a:pt x="0" y="83"/>
                    <a:pt x="17" y="172"/>
                    <a:pt x="28" y="233"/>
                  </a:cubicBezTo>
                  <a:cubicBezTo>
                    <a:pt x="41" y="303"/>
                    <a:pt x="62" y="370"/>
                    <a:pt x="86" y="436"/>
                  </a:cubicBezTo>
                  <a:cubicBezTo>
                    <a:pt x="135" y="561"/>
                    <a:pt x="184" y="688"/>
                    <a:pt x="238" y="812"/>
                  </a:cubicBezTo>
                  <a:cubicBezTo>
                    <a:pt x="245" y="827"/>
                    <a:pt x="259" y="833"/>
                    <a:pt x="273" y="833"/>
                  </a:cubicBezTo>
                  <a:cubicBezTo>
                    <a:pt x="298" y="833"/>
                    <a:pt x="324" y="815"/>
                    <a:pt x="323" y="788"/>
                  </a:cubicBezTo>
                  <a:cubicBezTo>
                    <a:pt x="317" y="657"/>
                    <a:pt x="262" y="534"/>
                    <a:pt x="221" y="411"/>
                  </a:cubicBezTo>
                  <a:cubicBezTo>
                    <a:pt x="200" y="349"/>
                    <a:pt x="180" y="285"/>
                    <a:pt x="164" y="222"/>
                  </a:cubicBezTo>
                  <a:cubicBezTo>
                    <a:pt x="156" y="188"/>
                    <a:pt x="149" y="156"/>
                    <a:pt x="144" y="123"/>
                  </a:cubicBezTo>
                  <a:cubicBezTo>
                    <a:pt x="139" y="89"/>
                    <a:pt x="139" y="57"/>
                    <a:pt x="121" y="26"/>
                  </a:cubicBezTo>
                  <a:cubicBezTo>
                    <a:pt x="112" y="9"/>
                    <a:pt x="95" y="1"/>
                    <a:pt x="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7"/>
            <p:cNvSpPr/>
            <p:nvPr/>
          </p:nvSpPr>
          <p:spPr>
            <a:xfrm>
              <a:off x="5395175" y="2105575"/>
              <a:ext cx="6225" cy="15825"/>
            </a:xfrm>
            <a:custGeom>
              <a:avLst/>
              <a:gdLst/>
              <a:ahLst/>
              <a:cxnLst/>
              <a:rect l="l" t="t" r="r" b="b"/>
              <a:pathLst>
                <a:path w="249" h="633" extrusionOk="0">
                  <a:moveTo>
                    <a:pt x="220" y="1"/>
                  </a:moveTo>
                  <a:cubicBezTo>
                    <a:pt x="216" y="1"/>
                    <a:pt x="212" y="2"/>
                    <a:pt x="209" y="4"/>
                  </a:cubicBezTo>
                  <a:cubicBezTo>
                    <a:pt x="164" y="33"/>
                    <a:pt x="118" y="71"/>
                    <a:pt x="90" y="116"/>
                  </a:cubicBezTo>
                  <a:cubicBezTo>
                    <a:pt x="60" y="162"/>
                    <a:pt x="39" y="213"/>
                    <a:pt x="26" y="265"/>
                  </a:cubicBezTo>
                  <a:cubicBezTo>
                    <a:pt x="1" y="380"/>
                    <a:pt x="23" y="499"/>
                    <a:pt x="67" y="603"/>
                  </a:cubicBezTo>
                  <a:cubicBezTo>
                    <a:pt x="76" y="623"/>
                    <a:pt x="99" y="633"/>
                    <a:pt x="120" y="633"/>
                  </a:cubicBezTo>
                  <a:cubicBezTo>
                    <a:pt x="132" y="633"/>
                    <a:pt x="143" y="630"/>
                    <a:pt x="151" y="625"/>
                  </a:cubicBezTo>
                  <a:cubicBezTo>
                    <a:pt x="180" y="608"/>
                    <a:pt x="184" y="573"/>
                    <a:pt x="172" y="542"/>
                  </a:cubicBezTo>
                  <a:cubicBezTo>
                    <a:pt x="96" y="372"/>
                    <a:pt x="147" y="187"/>
                    <a:pt x="239" y="35"/>
                  </a:cubicBezTo>
                  <a:cubicBezTo>
                    <a:pt x="249" y="20"/>
                    <a:pt x="235" y="1"/>
                    <a:pt x="2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7"/>
            <p:cNvSpPr/>
            <p:nvPr/>
          </p:nvSpPr>
          <p:spPr>
            <a:xfrm>
              <a:off x="5408100" y="2101625"/>
              <a:ext cx="8500" cy="16975"/>
            </a:xfrm>
            <a:custGeom>
              <a:avLst/>
              <a:gdLst/>
              <a:ahLst/>
              <a:cxnLst/>
              <a:rect l="l" t="t" r="r" b="b"/>
              <a:pathLst>
                <a:path w="340" h="679" extrusionOk="0">
                  <a:moveTo>
                    <a:pt x="301" y="1"/>
                  </a:moveTo>
                  <a:cubicBezTo>
                    <a:pt x="296" y="1"/>
                    <a:pt x="290" y="2"/>
                    <a:pt x="285" y="5"/>
                  </a:cubicBezTo>
                  <a:cubicBezTo>
                    <a:pt x="180" y="63"/>
                    <a:pt x="119" y="179"/>
                    <a:pt x="78" y="288"/>
                  </a:cubicBezTo>
                  <a:cubicBezTo>
                    <a:pt x="37" y="398"/>
                    <a:pt x="16" y="515"/>
                    <a:pt x="3" y="632"/>
                  </a:cubicBezTo>
                  <a:cubicBezTo>
                    <a:pt x="0" y="661"/>
                    <a:pt x="28" y="678"/>
                    <a:pt x="54" y="678"/>
                  </a:cubicBezTo>
                  <a:cubicBezTo>
                    <a:pt x="74" y="678"/>
                    <a:pt x="94" y="668"/>
                    <a:pt x="98" y="644"/>
                  </a:cubicBezTo>
                  <a:cubicBezTo>
                    <a:pt x="113" y="536"/>
                    <a:pt x="138" y="430"/>
                    <a:pt x="177" y="329"/>
                  </a:cubicBezTo>
                  <a:cubicBezTo>
                    <a:pt x="216" y="229"/>
                    <a:pt x="280" y="142"/>
                    <a:pt x="328" y="48"/>
                  </a:cubicBezTo>
                  <a:cubicBezTo>
                    <a:pt x="340" y="26"/>
                    <a:pt x="322" y="1"/>
                    <a:pt x="3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7"/>
            <p:cNvSpPr/>
            <p:nvPr/>
          </p:nvSpPr>
          <p:spPr>
            <a:xfrm>
              <a:off x="5274425" y="2168425"/>
              <a:ext cx="5550" cy="20825"/>
            </a:xfrm>
            <a:custGeom>
              <a:avLst/>
              <a:gdLst/>
              <a:ahLst/>
              <a:cxnLst/>
              <a:rect l="l" t="t" r="r" b="b"/>
              <a:pathLst>
                <a:path w="222" h="833" extrusionOk="0">
                  <a:moveTo>
                    <a:pt x="56" y="1"/>
                  </a:moveTo>
                  <a:cubicBezTo>
                    <a:pt x="42" y="1"/>
                    <a:pt x="27" y="10"/>
                    <a:pt x="21" y="26"/>
                  </a:cubicBezTo>
                  <a:cubicBezTo>
                    <a:pt x="1" y="88"/>
                    <a:pt x="9" y="162"/>
                    <a:pt x="14" y="224"/>
                  </a:cubicBezTo>
                  <a:cubicBezTo>
                    <a:pt x="18" y="288"/>
                    <a:pt x="24" y="352"/>
                    <a:pt x="33" y="415"/>
                  </a:cubicBezTo>
                  <a:cubicBezTo>
                    <a:pt x="43" y="477"/>
                    <a:pt x="52" y="539"/>
                    <a:pt x="62" y="600"/>
                  </a:cubicBezTo>
                  <a:cubicBezTo>
                    <a:pt x="72" y="667"/>
                    <a:pt x="83" y="736"/>
                    <a:pt x="108" y="798"/>
                  </a:cubicBezTo>
                  <a:cubicBezTo>
                    <a:pt x="117" y="818"/>
                    <a:pt x="142" y="832"/>
                    <a:pt x="164" y="832"/>
                  </a:cubicBezTo>
                  <a:cubicBezTo>
                    <a:pt x="183" y="832"/>
                    <a:pt x="199" y="822"/>
                    <a:pt x="202" y="798"/>
                  </a:cubicBezTo>
                  <a:cubicBezTo>
                    <a:pt x="222" y="666"/>
                    <a:pt x="192" y="529"/>
                    <a:pt x="175" y="398"/>
                  </a:cubicBezTo>
                  <a:cubicBezTo>
                    <a:pt x="166" y="334"/>
                    <a:pt x="154" y="270"/>
                    <a:pt x="141" y="206"/>
                  </a:cubicBezTo>
                  <a:cubicBezTo>
                    <a:pt x="129" y="143"/>
                    <a:pt x="119" y="73"/>
                    <a:pt x="86" y="18"/>
                  </a:cubicBezTo>
                  <a:cubicBezTo>
                    <a:pt x="79" y="6"/>
                    <a:pt x="67" y="1"/>
                    <a:pt x="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7"/>
            <p:cNvSpPr/>
            <p:nvPr/>
          </p:nvSpPr>
          <p:spPr>
            <a:xfrm>
              <a:off x="5284075" y="2173425"/>
              <a:ext cx="5250" cy="13525"/>
            </a:xfrm>
            <a:custGeom>
              <a:avLst/>
              <a:gdLst/>
              <a:ahLst/>
              <a:cxnLst/>
              <a:rect l="l" t="t" r="r" b="b"/>
              <a:pathLst>
                <a:path w="210" h="541" extrusionOk="0">
                  <a:moveTo>
                    <a:pt x="170" y="1"/>
                  </a:moveTo>
                  <a:cubicBezTo>
                    <a:pt x="165" y="1"/>
                    <a:pt x="159" y="2"/>
                    <a:pt x="154" y="6"/>
                  </a:cubicBezTo>
                  <a:cubicBezTo>
                    <a:pt x="134" y="18"/>
                    <a:pt x="115" y="31"/>
                    <a:pt x="99" y="49"/>
                  </a:cubicBezTo>
                  <a:cubicBezTo>
                    <a:pt x="83" y="66"/>
                    <a:pt x="72" y="88"/>
                    <a:pt x="58" y="108"/>
                  </a:cubicBezTo>
                  <a:cubicBezTo>
                    <a:pt x="36" y="147"/>
                    <a:pt x="21" y="187"/>
                    <a:pt x="15" y="231"/>
                  </a:cubicBezTo>
                  <a:cubicBezTo>
                    <a:pt x="1" y="329"/>
                    <a:pt x="30" y="426"/>
                    <a:pt x="72" y="513"/>
                  </a:cubicBezTo>
                  <a:cubicBezTo>
                    <a:pt x="80" y="531"/>
                    <a:pt x="100" y="541"/>
                    <a:pt x="120" y="541"/>
                  </a:cubicBezTo>
                  <a:cubicBezTo>
                    <a:pt x="130" y="541"/>
                    <a:pt x="140" y="538"/>
                    <a:pt x="149" y="534"/>
                  </a:cubicBezTo>
                  <a:cubicBezTo>
                    <a:pt x="175" y="517"/>
                    <a:pt x="180" y="484"/>
                    <a:pt x="168" y="456"/>
                  </a:cubicBezTo>
                  <a:cubicBezTo>
                    <a:pt x="134" y="388"/>
                    <a:pt x="119" y="319"/>
                    <a:pt x="125" y="246"/>
                  </a:cubicBezTo>
                  <a:cubicBezTo>
                    <a:pt x="128" y="218"/>
                    <a:pt x="137" y="180"/>
                    <a:pt x="149" y="149"/>
                  </a:cubicBezTo>
                  <a:cubicBezTo>
                    <a:pt x="155" y="134"/>
                    <a:pt x="164" y="121"/>
                    <a:pt x="173" y="105"/>
                  </a:cubicBezTo>
                  <a:cubicBezTo>
                    <a:pt x="181" y="87"/>
                    <a:pt x="190" y="69"/>
                    <a:pt x="199" y="51"/>
                  </a:cubicBezTo>
                  <a:cubicBezTo>
                    <a:pt x="210" y="28"/>
                    <a:pt x="193" y="1"/>
                    <a:pt x="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7"/>
            <p:cNvSpPr/>
            <p:nvPr/>
          </p:nvSpPr>
          <p:spPr>
            <a:xfrm>
              <a:off x="5534625" y="2184875"/>
              <a:ext cx="4075" cy="13050"/>
            </a:xfrm>
            <a:custGeom>
              <a:avLst/>
              <a:gdLst/>
              <a:ahLst/>
              <a:cxnLst/>
              <a:rect l="l" t="t" r="r" b="b"/>
              <a:pathLst>
                <a:path w="163" h="522" extrusionOk="0">
                  <a:moveTo>
                    <a:pt x="48" y="1"/>
                  </a:moveTo>
                  <a:cubicBezTo>
                    <a:pt x="40" y="1"/>
                    <a:pt x="32" y="6"/>
                    <a:pt x="29" y="17"/>
                  </a:cubicBezTo>
                  <a:cubicBezTo>
                    <a:pt x="18" y="54"/>
                    <a:pt x="16" y="92"/>
                    <a:pt x="8" y="131"/>
                  </a:cubicBezTo>
                  <a:cubicBezTo>
                    <a:pt x="1" y="171"/>
                    <a:pt x="2" y="212"/>
                    <a:pt x="7" y="251"/>
                  </a:cubicBezTo>
                  <a:cubicBezTo>
                    <a:pt x="16" y="331"/>
                    <a:pt x="30" y="410"/>
                    <a:pt x="53" y="487"/>
                  </a:cubicBezTo>
                  <a:cubicBezTo>
                    <a:pt x="60" y="511"/>
                    <a:pt x="79" y="522"/>
                    <a:pt x="99" y="522"/>
                  </a:cubicBezTo>
                  <a:cubicBezTo>
                    <a:pt x="130" y="522"/>
                    <a:pt x="162" y="497"/>
                    <a:pt x="151" y="459"/>
                  </a:cubicBezTo>
                  <a:cubicBezTo>
                    <a:pt x="130" y="390"/>
                    <a:pt x="114" y="318"/>
                    <a:pt x="105" y="246"/>
                  </a:cubicBezTo>
                  <a:cubicBezTo>
                    <a:pt x="102" y="209"/>
                    <a:pt x="98" y="171"/>
                    <a:pt x="90" y="135"/>
                  </a:cubicBezTo>
                  <a:cubicBezTo>
                    <a:pt x="83" y="98"/>
                    <a:pt x="79" y="60"/>
                    <a:pt x="74" y="23"/>
                  </a:cubicBezTo>
                  <a:cubicBezTo>
                    <a:pt x="72" y="10"/>
                    <a:pt x="60" y="1"/>
                    <a:pt x="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7"/>
            <p:cNvSpPr/>
            <p:nvPr/>
          </p:nvSpPr>
          <p:spPr>
            <a:xfrm>
              <a:off x="5553075" y="2188350"/>
              <a:ext cx="5000" cy="12300"/>
            </a:xfrm>
            <a:custGeom>
              <a:avLst/>
              <a:gdLst/>
              <a:ahLst/>
              <a:cxnLst/>
              <a:rect l="l" t="t" r="r" b="b"/>
              <a:pathLst>
                <a:path w="200" h="492" extrusionOk="0">
                  <a:moveTo>
                    <a:pt x="162" y="0"/>
                  </a:moveTo>
                  <a:cubicBezTo>
                    <a:pt x="155" y="0"/>
                    <a:pt x="147" y="3"/>
                    <a:pt x="140" y="8"/>
                  </a:cubicBezTo>
                  <a:cubicBezTo>
                    <a:pt x="88" y="54"/>
                    <a:pt x="60" y="126"/>
                    <a:pt x="42" y="193"/>
                  </a:cubicBezTo>
                  <a:cubicBezTo>
                    <a:pt x="19" y="272"/>
                    <a:pt x="7" y="351"/>
                    <a:pt x="2" y="432"/>
                  </a:cubicBezTo>
                  <a:cubicBezTo>
                    <a:pt x="1" y="462"/>
                    <a:pt x="30" y="491"/>
                    <a:pt x="59" y="491"/>
                  </a:cubicBezTo>
                  <a:cubicBezTo>
                    <a:pt x="60" y="491"/>
                    <a:pt x="61" y="491"/>
                    <a:pt x="62" y="491"/>
                  </a:cubicBezTo>
                  <a:cubicBezTo>
                    <a:pt x="63" y="491"/>
                    <a:pt x="64" y="491"/>
                    <a:pt x="64" y="491"/>
                  </a:cubicBezTo>
                  <a:cubicBezTo>
                    <a:pt x="98" y="491"/>
                    <a:pt x="124" y="467"/>
                    <a:pt x="124" y="433"/>
                  </a:cubicBezTo>
                  <a:cubicBezTo>
                    <a:pt x="125" y="357"/>
                    <a:pt x="133" y="297"/>
                    <a:pt x="149" y="224"/>
                  </a:cubicBezTo>
                  <a:cubicBezTo>
                    <a:pt x="164" y="162"/>
                    <a:pt x="180" y="103"/>
                    <a:pt x="194" y="41"/>
                  </a:cubicBezTo>
                  <a:cubicBezTo>
                    <a:pt x="200" y="17"/>
                    <a:pt x="182" y="0"/>
                    <a:pt x="1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7"/>
            <p:cNvSpPr/>
            <p:nvPr/>
          </p:nvSpPr>
          <p:spPr>
            <a:xfrm>
              <a:off x="5489025" y="2084625"/>
              <a:ext cx="3200" cy="17200"/>
            </a:xfrm>
            <a:custGeom>
              <a:avLst/>
              <a:gdLst/>
              <a:ahLst/>
              <a:cxnLst/>
              <a:rect l="l" t="t" r="r" b="b"/>
              <a:pathLst>
                <a:path w="128" h="688" extrusionOk="0">
                  <a:moveTo>
                    <a:pt x="64" y="0"/>
                  </a:moveTo>
                  <a:cubicBezTo>
                    <a:pt x="52" y="0"/>
                    <a:pt x="41" y="7"/>
                    <a:pt x="37" y="20"/>
                  </a:cubicBezTo>
                  <a:cubicBezTo>
                    <a:pt x="18" y="70"/>
                    <a:pt x="8" y="116"/>
                    <a:pt x="5" y="169"/>
                  </a:cubicBezTo>
                  <a:cubicBezTo>
                    <a:pt x="1" y="220"/>
                    <a:pt x="2" y="271"/>
                    <a:pt x="2" y="321"/>
                  </a:cubicBezTo>
                  <a:lnTo>
                    <a:pt x="2" y="627"/>
                  </a:lnTo>
                  <a:cubicBezTo>
                    <a:pt x="2" y="667"/>
                    <a:pt x="33" y="687"/>
                    <a:pt x="64" y="687"/>
                  </a:cubicBezTo>
                  <a:cubicBezTo>
                    <a:pt x="95" y="687"/>
                    <a:pt x="126" y="667"/>
                    <a:pt x="126" y="627"/>
                  </a:cubicBezTo>
                  <a:lnTo>
                    <a:pt x="126" y="321"/>
                  </a:lnTo>
                  <a:cubicBezTo>
                    <a:pt x="126" y="270"/>
                    <a:pt x="128" y="219"/>
                    <a:pt x="124" y="169"/>
                  </a:cubicBezTo>
                  <a:cubicBezTo>
                    <a:pt x="120" y="116"/>
                    <a:pt x="109" y="70"/>
                    <a:pt x="92" y="20"/>
                  </a:cubicBezTo>
                  <a:cubicBezTo>
                    <a:pt x="87" y="7"/>
                    <a:pt x="75" y="0"/>
                    <a:pt x="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7"/>
            <p:cNvSpPr/>
            <p:nvPr/>
          </p:nvSpPr>
          <p:spPr>
            <a:xfrm>
              <a:off x="5507850" y="2095875"/>
              <a:ext cx="6025" cy="10750"/>
            </a:xfrm>
            <a:custGeom>
              <a:avLst/>
              <a:gdLst/>
              <a:ahLst/>
              <a:cxnLst/>
              <a:rect l="l" t="t" r="r" b="b"/>
              <a:pathLst>
                <a:path w="241" h="430" extrusionOk="0">
                  <a:moveTo>
                    <a:pt x="210" y="0"/>
                  </a:moveTo>
                  <a:cubicBezTo>
                    <a:pt x="204" y="0"/>
                    <a:pt x="197" y="2"/>
                    <a:pt x="192" y="7"/>
                  </a:cubicBezTo>
                  <a:cubicBezTo>
                    <a:pt x="140" y="50"/>
                    <a:pt x="105" y="109"/>
                    <a:pt x="79" y="170"/>
                  </a:cubicBezTo>
                  <a:cubicBezTo>
                    <a:pt x="50" y="231"/>
                    <a:pt x="28" y="296"/>
                    <a:pt x="8" y="361"/>
                  </a:cubicBezTo>
                  <a:cubicBezTo>
                    <a:pt x="1" y="388"/>
                    <a:pt x="17" y="422"/>
                    <a:pt x="46" y="427"/>
                  </a:cubicBezTo>
                  <a:cubicBezTo>
                    <a:pt x="51" y="428"/>
                    <a:pt x="57" y="429"/>
                    <a:pt x="62" y="429"/>
                  </a:cubicBezTo>
                  <a:cubicBezTo>
                    <a:pt x="84" y="429"/>
                    <a:pt x="106" y="415"/>
                    <a:pt x="113" y="391"/>
                  </a:cubicBezTo>
                  <a:cubicBezTo>
                    <a:pt x="129" y="329"/>
                    <a:pt x="150" y="269"/>
                    <a:pt x="174" y="211"/>
                  </a:cubicBezTo>
                  <a:cubicBezTo>
                    <a:pt x="197" y="153"/>
                    <a:pt x="223" y="97"/>
                    <a:pt x="237" y="33"/>
                  </a:cubicBezTo>
                  <a:cubicBezTo>
                    <a:pt x="240" y="14"/>
                    <a:pt x="226" y="0"/>
                    <a:pt x="2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7"/>
            <p:cNvSpPr/>
            <p:nvPr/>
          </p:nvSpPr>
          <p:spPr>
            <a:xfrm>
              <a:off x="5368375" y="2222575"/>
              <a:ext cx="4225" cy="11400"/>
            </a:xfrm>
            <a:custGeom>
              <a:avLst/>
              <a:gdLst/>
              <a:ahLst/>
              <a:cxnLst/>
              <a:rect l="l" t="t" r="r" b="b"/>
              <a:pathLst>
                <a:path w="169" h="456" extrusionOk="0">
                  <a:moveTo>
                    <a:pt x="43" y="1"/>
                  </a:moveTo>
                  <a:cubicBezTo>
                    <a:pt x="22" y="1"/>
                    <a:pt x="1" y="19"/>
                    <a:pt x="2" y="41"/>
                  </a:cubicBezTo>
                  <a:cubicBezTo>
                    <a:pt x="2" y="52"/>
                    <a:pt x="4" y="61"/>
                    <a:pt x="5" y="69"/>
                  </a:cubicBezTo>
                  <a:cubicBezTo>
                    <a:pt x="5" y="72"/>
                    <a:pt x="6" y="85"/>
                    <a:pt x="7" y="85"/>
                  </a:cubicBezTo>
                  <a:cubicBezTo>
                    <a:pt x="7" y="85"/>
                    <a:pt x="7" y="85"/>
                    <a:pt x="7" y="84"/>
                  </a:cubicBezTo>
                  <a:cubicBezTo>
                    <a:pt x="9" y="96"/>
                    <a:pt x="15" y="117"/>
                    <a:pt x="19" y="133"/>
                  </a:cubicBezTo>
                  <a:cubicBezTo>
                    <a:pt x="26" y="159"/>
                    <a:pt x="30" y="187"/>
                    <a:pt x="35" y="213"/>
                  </a:cubicBezTo>
                  <a:cubicBezTo>
                    <a:pt x="34" y="211"/>
                    <a:pt x="34" y="210"/>
                    <a:pt x="34" y="210"/>
                  </a:cubicBezTo>
                  <a:lnTo>
                    <a:pt x="34" y="210"/>
                  </a:lnTo>
                  <a:cubicBezTo>
                    <a:pt x="34" y="210"/>
                    <a:pt x="36" y="222"/>
                    <a:pt x="36" y="224"/>
                  </a:cubicBezTo>
                  <a:cubicBezTo>
                    <a:pt x="37" y="232"/>
                    <a:pt x="37" y="238"/>
                    <a:pt x="37" y="246"/>
                  </a:cubicBezTo>
                  <a:cubicBezTo>
                    <a:pt x="38" y="261"/>
                    <a:pt x="38" y="274"/>
                    <a:pt x="37" y="289"/>
                  </a:cubicBezTo>
                  <a:cubicBezTo>
                    <a:pt x="37" y="304"/>
                    <a:pt x="36" y="319"/>
                    <a:pt x="35" y="333"/>
                  </a:cubicBezTo>
                  <a:cubicBezTo>
                    <a:pt x="35" y="336"/>
                    <a:pt x="32" y="342"/>
                    <a:pt x="32" y="346"/>
                  </a:cubicBezTo>
                  <a:cubicBezTo>
                    <a:pt x="33" y="343"/>
                    <a:pt x="34" y="341"/>
                    <a:pt x="34" y="341"/>
                  </a:cubicBezTo>
                  <a:lnTo>
                    <a:pt x="34" y="341"/>
                  </a:lnTo>
                  <a:cubicBezTo>
                    <a:pt x="34" y="341"/>
                    <a:pt x="34" y="343"/>
                    <a:pt x="32" y="347"/>
                  </a:cubicBezTo>
                  <a:cubicBezTo>
                    <a:pt x="31" y="356"/>
                    <a:pt x="30" y="364"/>
                    <a:pt x="29" y="372"/>
                  </a:cubicBezTo>
                  <a:cubicBezTo>
                    <a:pt x="22" y="406"/>
                    <a:pt x="38" y="446"/>
                    <a:pt x="75" y="453"/>
                  </a:cubicBezTo>
                  <a:cubicBezTo>
                    <a:pt x="81" y="455"/>
                    <a:pt x="87" y="456"/>
                    <a:pt x="93" y="456"/>
                  </a:cubicBezTo>
                  <a:cubicBezTo>
                    <a:pt x="119" y="456"/>
                    <a:pt x="149" y="439"/>
                    <a:pt x="154" y="409"/>
                  </a:cubicBezTo>
                  <a:cubicBezTo>
                    <a:pt x="168" y="334"/>
                    <a:pt x="169" y="263"/>
                    <a:pt x="157" y="189"/>
                  </a:cubicBezTo>
                  <a:cubicBezTo>
                    <a:pt x="152" y="156"/>
                    <a:pt x="142" y="127"/>
                    <a:pt x="130" y="97"/>
                  </a:cubicBezTo>
                  <a:cubicBezTo>
                    <a:pt x="122" y="76"/>
                    <a:pt x="113" y="58"/>
                    <a:pt x="99" y="40"/>
                  </a:cubicBezTo>
                  <a:cubicBezTo>
                    <a:pt x="88" y="27"/>
                    <a:pt x="77" y="17"/>
                    <a:pt x="62" y="6"/>
                  </a:cubicBezTo>
                  <a:cubicBezTo>
                    <a:pt x="56" y="2"/>
                    <a:pt x="50" y="1"/>
                    <a:pt x="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7"/>
            <p:cNvSpPr/>
            <p:nvPr/>
          </p:nvSpPr>
          <p:spPr>
            <a:xfrm>
              <a:off x="5393950" y="2224300"/>
              <a:ext cx="3925" cy="9525"/>
            </a:xfrm>
            <a:custGeom>
              <a:avLst/>
              <a:gdLst/>
              <a:ahLst/>
              <a:cxnLst/>
              <a:rect l="l" t="t" r="r" b="b"/>
              <a:pathLst>
                <a:path w="157" h="381" extrusionOk="0">
                  <a:moveTo>
                    <a:pt x="116" y="1"/>
                  </a:moveTo>
                  <a:cubicBezTo>
                    <a:pt x="107" y="1"/>
                    <a:pt x="98" y="6"/>
                    <a:pt x="95" y="17"/>
                  </a:cubicBezTo>
                  <a:cubicBezTo>
                    <a:pt x="88" y="41"/>
                    <a:pt x="85" y="67"/>
                    <a:pt x="77" y="91"/>
                  </a:cubicBezTo>
                  <a:cubicBezTo>
                    <a:pt x="70" y="116"/>
                    <a:pt x="63" y="138"/>
                    <a:pt x="57" y="162"/>
                  </a:cubicBezTo>
                  <a:cubicBezTo>
                    <a:pt x="44" y="210"/>
                    <a:pt x="28" y="260"/>
                    <a:pt x="11" y="307"/>
                  </a:cubicBezTo>
                  <a:cubicBezTo>
                    <a:pt x="0" y="336"/>
                    <a:pt x="22" y="372"/>
                    <a:pt x="52" y="379"/>
                  </a:cubicBezTo>
                  <a:cubicBezTo>
                    <a:pt x="57" y="380"/>
                    <a:pt x="61" y="381"/>
                    <a:pt x="66" y="381"/>
                  </a:cubicBezTo>
                  <a:cubicBezTo>
                    <a:pt x="92" y="381"/>
                    <a:pt x="116" y="364"/>
                    <a:pt x="123" y="338"/>
                  </a:cubicBezTo>
                  <a:cubicBezTo>
                    <a:pt x="140" y="285"/>
                    <a:pt x="150" y="231"/>
                    <a:pt x="154" y="174"/>
                  </a:cubicBezTo>
                  <a:cubicBezTo>
                    <a:pt x="155" y="162"/>
                    <a:pt x="156" y="149"/>
                    <a:pt x="155" y="136"/>
                  </a:cubicBezTo>
                  <a:cubicBezTo>
                    <a:pt x="155" y="123"/>
                    <a:pt x="152" y="111"/>
                    <a:pt x="151" y="97"/>
                  </a:cubicBezTo>
                  <a:cubicBezTo>
                    <a:pt x="149" y="71"/>
                    <a:pt x="146" y="43"/>
                    <a:pt x="139" y="17"/>
                  </a:cubicBezTo>
                  <a:cubicBezTo>
                    <a:pt x="135" y="6"/>
                    <a:pt x="126" y="1"/>
                    <a:pt x="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7"/>
            <p:cNvSpPr/>
            <p:nvPr/>
          </p:nvSpPr>
          <p:spPr>
            <a:xfrm>
              <a:off x="5108125" y="2173175"/>
              <a:ext cx="10950" cy="18175"/>
            </a:xfrm>
            <a:custGeom>
              <a:avLst/>
              <a:gdLst/>
              <a:ahLst/>
              <a:cxnLst/>
              <a:rect l="l" t="t" r="r" b="b"/>
              <a:pathLst>
                <a:path w="438" h="727" extrusionOk="0">
                  <a:moveTo>
                    <a:pt x="28" y="1"/>
                  </a:moveTo>
                  <a:cubicBezTo>
                    <a:pt x="12" y="1"/>
                    <a:pt x="0" y="18"/>
                    <a:pt x="9" y="34"/>
                  </a:cubicBezTo>
                  <a:cubicBezTo>
                    <a:pt x="61" y="143"/>
                    <a:pt x="126" y="244"/>
                    <a:pt x="179" y="354"/>
                  </a:cubicBezTo>
                  <a:cubicBezTo>
                    <a:pt x="233" y="469"/>
                    <a:pt x="278" y="587"/>
                    <a:pt x="330" y="700"/>
                  </a:cubicBezTo>
                  <a:cubicBezTo>
                    <a:pt x="338" y="718"/>
                    <a:pt x="358" y="727"/>
                    <a:pt x="378" y="727"/>
                  </a:cubicBezTo>
                  <a:cubicBezTo>
                    <a:pt x="388" y="727"/>
                    <a:pt x="398" y="724"/>
                    <a:pt x="406" y="720"/>
                  </a:cubicBezTo>
                  <a:cubicBezTo>
                    <a:pt x="433" y="704"/>
                    <a:pt x="438" y="672"/>
                    <a:pt x="425" y="644"/>
                  </a:cubicBezTo>
                  <a:cubicBezTo>
                    <a:pt x="371" y="526"/>
                    <a:pt x="324" y="405"/>
                    <a:pt x="269" y="289"/>
                  </a:cubicBezTo>
                  <a:cubicBezTo>
                    <a:pt x="217" y="182"/>
                    <a:pt x="151" y="59"/>
                    <a:pt x="39" y="4"/>
                  </a:cubicBezTo>
                  <a:cubicBezTo>
                    <a:pt x="35" y="2"/>
                    <a:pt x="32" y="1"/>
                    <a:pt x="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7"/>
            <p:cNvSpPr/>
            <p:nvPr/>
          </p:nvSpPr>
          <p:spPr>
            <a:xfrm>
              <a:off x="5115225" y="2177050"/>
              <a:ext cx="4125" cy="10400"/>
            </a:xfrm>
            <a:custGeom>
              <a:avLst/>
              <a:gdLst/>
              <a:ahLst/>
              <a:cxnLst/>
              <a:rect l="l" t="t" r="r" b="b"/>
              <a:pathLst>
                <a:path w="165" h="416" extrusionOk="0">
                  <a:moveTo>
                    <a:pt x="143" y="0"/>
                  </a:moveTo>
                  <a:cubicBezTo>
                    <a:pt x="142" y="0"/>
                    <a:pt x="140" y="1"/>
                    <a:pt x="139" y="1"/>
                  </a:cubicBezTo>
                  <a:cubicBezTo>
                    <a:pt x="108" y="11"/>
                    <a:pt x="79" y="39"/>
                    <a:pt x="61" y="64"/>
                  </a:cubicBezTo>
                  <a:cubicBezTo>
                    <a:pt x="50" y="76"/>
                    <a:pt x="40" y="89"/>
                    <a:pt x="32" y="104"/>
                  </a:cubicBezTo>
                  <a:cubicBezTo>
                    <a:pt x="23" y="120"/>
                    <a:pt x="20" y="141"/>
                    <a:pt x="16" y="158"/>
                  </a:cubicBezTo>
                  <a:cubicBezTo>
                    <a:pt x="0" y="239"/>
                    <a:pt x="20" y="317"/>
                    <a:pt x="51" y="392"/>
                  </a:cubicBezTo>
                  <a:cubicBezTo>
                    <a:pt x="58" y="407"/>
                    <a:pt x="77" y="416"/>
                    <a:pt x="94" y="416"/>
                  </a:cubicBezTo>
                  <a:cubicBezTo>
                    <a:pt x="101" y="416"/>
                    <a:pt x="107" y="415"/>
                    <a:pt x="113" y="412"/>
                  </a:cubicBezTo>
                  <a:cubicBezTo>
                    <a:pt x="132" y="403"/>
                    <a:pt x="150" y="377"/>
                    <a:pt x="141" y="355"/>
                  </a:cubicBezTo>
                  <a:cubicBezTo>
                    <a:pt x="115" y="293"/>
                    <a:pt x="104" y="239"/>
                    <a:pt x="110" y="173"/>
                  </a:cubicBezTo>
                  <a:cubicBezTo>
                    <a:pt x="110" y="173"/>
                    <a:pt x="111" y="168"/>
                    <a:pt x="111" y="167"/>
                  </a:cubicBezTo>
                  <a:lnTo>
                    <a:pt x="111" y="167"/>
                  </a:lnTo>
                  <a:cubicBezTo>
                    <a:pt x="111" y="165"/>
                    <a:pt x="112" y="162"/>
                    <a:pt x="112" y="161"/>
                  </a:cubicBezTo>
                  <a:cubicBezTo>
                    <a:pt x="113" y="153"/>
                    <a:pt x="115" y="147"/>
                    <a:pt x="117" y="140"/>
                  </a:cubicBezTo>
                  <a:cubicBezTo>
                    <a:pt x="120" y="121"/>
                    <a:pt x="118" y="116"/>
                    <a:pt x="124" y="99"/>
                  </a:cubicBezTo>
                  <a:cubicBezTo>
                    <a:pt x="133" y="71"/>
                    <a:pt x="150" y="48"/>
                    <a:pt x="160" y="23"/>
                  </a:cubicBezTo>
                  <a:cubicBezTo>
                    <a:pt x="165" y="11"/>
                    <a:pt x="154"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7"/>
            <p:cNvSpPr/>
            <p:nvPr/>
          </p:nvSpPr>
          <p:spPr>
            <a:xfrm>
              <a:off x="5327200" y="2146950"/>
              <a:ext cx="4000" cy="7600"/>
            </a:xfrm>
            <a:custGeom>
              <a:avLst/>
              <a:gdLst/>
              <a:ahLst/>
              <a:cxnLst/>
              <a:rect l="l" t="t" r="r" b="b"/>
              <a:pathLst>
                <a:path w="160" h="304" extrusionOk="0">
                  <a:moveTo>
                    <a:pt x="20" y="1"/>
                  </a:moveTo>
                  <a:cubicBezTo>
                    <a:pt x="10" y="1"/>
                    <a:pt x="0" y="10"/>
                    <a:pt x="3" y="23"/>
                  </a:cubicBezTo>
                  <a:cubicBezTo>
                    <a:pt x="19" y="114"/>
                    <a:pt x="51" y="200"/>
                    <a:pt x="88" y="286"/>
                  </a:cubicBezTo>
                  <a:cubicBezTo>
                    <a:pt x="93" y="298"/>
                    <a:pt x="106" y="304"/>
                    <a:pt x="119" y="304"/>
                  </a:cubicBezTo>
                  <a:cubicBezTo>
                    <a:pt x="125" y="304"/>
                    <a:pt x="132" y="302"/>
                    <a:pt x="137" y="299"/>
                  </a:cubicBezTo>
                  <a:cubicBezTo>
                    <a:pt x="154" y="290"/>
                    <a:pt x="160" y="268"/>
                    <a:pt x="150" y="250"/>
                  </a:cubicBezTo>
                  <a:cubicBezTo>
                    <a:pt x="108" y="172"/>
                    <a:pt x="72" y="90"/>
                    <a:pt x="34" y="9"/>
                  </a:cubicBezTo>
                  <a:cubicBezTo>
                    <a:pt x="30" y="3"/>
                    <a:pt x="25" y="1"/>
                    <a:pt x="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7"/>
            <p:cNvSpPr/>
            <p:nvPr/>
          </p:nvSpPr>
          <p:spPr>
            <a:xfrm>
              <a:off x="5336275" y="2141950"/>
              <a:ext cx="5800" cy="14125"/>
            </a:xfrm>
            <a:custGeom>
              <a:avLst/>
              <a:gdLst/>
              <a:ahLst/>
              <a:cxnLst/>
              <a:rect l="l" t="t" r="r" b="b"/>
              <a:pathLst>
                <a:path w="232" h="565" extrusionOk="0">
                  <a:moveTo>
                    <a:pt x="202" y="1"/>
                  </a:moveTo>
                  <a:cubicBezTo>
                    <a:pt x="200" y="1"/>
                    <a:pt x="197" y="1"/>
                    <a:pt x="194" y="2"/>
                  </a:cubicBezTo>
                  <a:cubicBezTo>
                    <a:pt x="103" y="42"/>
                    <a:pt x="41" y="126"/>
                    <a:pt x="21" y="223"/>
                  </a:cubicBezTo>
                  <a:cubicBezTo>
                    <a:pt x="1" y="327"/>
                    <a:pt x="20" y="434"/>
                    <a:pt x="60" y="531"/>
                  </a:cubicBezTo>
                  <a:cubicBezTo>
                    <a:pt x="68" y="550"/>
                    <a:pt x="83" y="565"/>
                    <a:pt x="103" y="565"/>
                  </a:cubicBezTo>
                  <a:cubicBezTo>
                    <a:pt x="107" y="565"/>
                    <a:pt x="112" y="564"/>
                    <a:pt x="116" y="563"/>
                  </a:cubicBezTo>
                  <a:cubicBezTo>
                    <a:pt x="140" y="557"/>
                    <a:pt x="158" y="530"/>
                    <a:pt x="150" y="506"/>
                  </a:cubicBezTo>
                  <a:cubicBezTo>
                    <a:pt x="117" y="426"/>
                    <a:pt x="97" y="335"/>
                    <a:pt x="115" y="248"/>
                  </a:cubicBezTo>
                  <a:cubicBezTo>
                    <a:pt x="133" y="167"/>
                    <a:pt x="177" y="96"/>
                    <a:pt x="222" y="29"/>
                  </a:cubicBezTo>
                  <a:cubicBezTo>
                    <a:pt x="231" y="14"/>
                    <a:pt x="218" y="1"/>
                    <a:pt x="2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7"/>
            <p:cNvSpPr/>
            <p:nvPr/>
          </p:nvSpPr>
          <p:spPr>
            <a:xfrm>
              <a:off x="5173925" y="2160550"/>
              <a:ext cx="3575" cy="23525"/>
            </a:xfrm>
            <a:custGeom>
              <a:avLst/>
              <a:gdLst/>
              <a:ahLst/>
              <a:cxnLst/>
              <a:rect l="l" t="t" r="r" b="b"/>
              <a:pathLst>
                <a:path w="143" h="941" extrusionOk="0">
                  <a:moveTo>
                    <a:pt x="72" y="1"/>
                  </a:moveTo>
                  <a:cubicBezTo>
                    <a:pt x="62" y="1"/>
                    <a:pt x="51" y="6"/>
                    <a:pt x="47" y="18"/>
                  </a:cubicBezTo>
                  <a:cubicBezTo>
                    <a:pt x="27" y="85"/>
                    <a:pt x="26" y="157"/>
                    <a:pt x="17" y="228"/>
                  </a:cubicBezTo>
                  <a:cubicBezTo>
                    <a:pt x="8" y="298"/>
                    <a:pt x="6" y="370"/>
                    <a:pt x="5" y="441"/>
                  </a:cubicBezTo>
                  <a:cubicBezTo>
                    <a:pt x="0" y="585"/>
                    <a:pt x="3" y="730"/>
                    <a:pt x="1" y="873"/>
                  </a:cubicBezTo>
                  <a:cubicBezTo>
                    <a:pt x="1" y="918"/>
                    <a:pt x="36" y="941"/>
                    <a:pt x="71" y="941"/>
                  </a:cubicBezTo>
                  <a:cubicBezTo>
                    <a:pt x="107" y="941"/>
                    <a:pt x="142" y="918"/>
                    <a:pt x="142" y="873"/>
                  </a:cubicBezTo>
                  <a:cubicBezTo>
                    <a:pt x="139" y="729"/>
                    <a:pt x="143" y="584"/>
                    <a:pt x="137" y="441"/>
                  </a:cubicBezTo>
                  <a:cubicBezTo>
                    <a:pt x="134" y="370"/>
                    <a:pt x="133" y="298"/>
                    <a:pt x="126" y="228"/>
                  </a:cubicBezTo>
                  <a:cubicBezTo>
                    <a:pt x="117" y="157"/>
                    <a:pt x="114" y="85"/>
                    <a:pt x="95" y="18"/>
                  </a:cubicBezTo>
                  <a:cubicBezTo>
                    <a:pt x="92" y="6"/>
                    <a:pt x="82" y="1"/>
                    <a:pt x="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7"/>
            <p:cNvSpPr/>
            <p:nvPr/>
          </p:nvSpPr>
          <p:spPr>
            <a:xfrm>
              <a:off x="5185475" y="2159350"/>
              <a:ext cx="3025" cy="15625"/>
            </a:xfrm>
            <a:custGeom>
              <a:avLst/>
              <a:gdLst/>
              <a:ahLst/>
              <a:cxnLst/>
              <a:rect l="l" t="t" r="r" b="b"/>
              <a:pathLst>
                <a:path w="121" h="625" extrusionOk="0">
                  <a:moveTo>
                    <a:pt x="60" y="0"/>
                  </a:moveTo>
                  <a:cubicBezTo>
                    <a:pt x="51" y="0"/>
                    <a:pt x="42" y="5"/>
                    <a:pt x="39" y="15"/>
                  </a:cubicBezTo>
                  <a:cubicBezTo>
                    <a:pt x="14" y="106"/>
                    <a:pt x="0" y="198"/>
                    <a:pt x="2" y="291"/>
                  </a:cubicBezTo>
                  <a:lnTo>
                    <a:pt x="5" y="572"/>
                  </a:lnTo>
                  <a:cubicBezTo>
                    <a:pt x="5" y="607"/>
                    <a:pt x="32" y="625"/>
                    <a:pt x="59" y="625"/>
                  </a:cubicBezTo>
                  <a:cubicBezTo>
                    <a:pt x="86" y="625"/>
                    <a:pt x="114" y="607"/>
                    <a:pt x="115" y="572"/>
                  </a:cubicBezTo>
                  <a:lnTo>
                    <a:pt x="118" y="291"/>
                  </a:lnTo>
                  <a:cubicBezTo>
                    <a:pt x="120" y="198"/>
                    <a:pt x="107" y="106"/>
                    <a:pt x="81" y="15"/>
                  </a:cubicBezTo>
                  <a:cubicBezTo>
                    <a:pt x="78" y="5"/>
                    <a:pt x="69" y="0"/>
                    <a:pt x="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7"/>
            <p:cNvSpPr/>
            <p:nvPr/>
          </p:nvSpPr>
          <p:spPr>
            <a:xfrm>
              <a:off x="5472250" y="2134100"/>
              <a:ext cx="5975" cy="15675"/>
            </a:xfrm>
            <a:custGeom>
              <a:avLst/>
              <a:gdLst/>
              <a:ahLst/>
              <a:cxnLst/>
              <a:rect l="l" t="t" r="r" b="b"/>
              <a:pathLst>
                <a:path w="239" h="627" extrusionOk="0">
                  <a:moveTo>
                    <a:pt x="209" y="1"/>
                  </a:moveTo>
                  <a:cubicBezTo>
                    <a:pt x="199" y="1"/>
                    <a:pt x="190" y="6"/>
                    <a:pt x="187" y="18"/>
                  </a:cubicBezTo>
                  <a:cubicBezTo>
                    <a:pt x="176" y="64"/>
                    <a:pt x="166" y="110"/>
                    <a:pt x="153" y="154"/>
                  </a:cubicBezTo>
                  <a:cubicBezTo>
                    <a:pt x="145" y="178"/>
                    <a:pt x="135" y="198"/>
                    <a:pt x="127" y="221"/>
                  </a:cubicBezTo>
                  <a:cubicBezTo>
                    <a:pt x="119" y="244"/>
                    <a:pt x="113" y="266"/>
                    <a:pt x="105" y="290"/>
                  </a:cubicBezTo>
                  <a:cubicBezTo>
                    <a:pt x="74" y="380"/>
                    <a:pt x="44" y="470"/>
                    <a:pt x="11" y="559"/>
                  </a:cubicBezTo>
                  <a:cubicBezTo>
                    <a:pt x="0" y="587"/>
                    <a:pt x="22" y="617"/>
                    <a:pt x="48" y="624"/>
                  </a:cubicBezTo>
                  <a:cubicBezTo>
                    <a:pt x="53" y="626"/>
                    <a:pt x="57" y="626"/>
                    <a:pt x="62" y="626"/>
                  </a:cubicBezTo>
                  <a:cubicBezTo>
                    <a:pt x="83" y="626"/>
                    <a:pt x="101" y="610"/>
                    <a:pt x="110" y="589"/>
                  </a:cubicBezTo>
                  <a:cubicBezTo>
                    <a:pt x="145" y="500"/>
                    <a:pt x="185" y="407"/>
                    <a:pt x="206" y="313"/>
                  </a:cubicBezTo>
                  <a:cubicBezTo>
                    <a:pt x="212" y="291"/>
                    <a:pt x="217" y="267"/>
                    <a:pt x="222" y="243"/>
                  </a:cubicBezTo>
                  <a:cubicBezTo>
                    <a:pt x="227" y="219"/>
                    <a:pt x="226" y="194"/>
                    <a:pt x="228" y="170"/>
                  </a:cubicBezTo>
                  <a:cubicBezTo>
                    <a:pt x="233" y="121"/>
                    <a:pt x="238" y="72"/>
                    <a:pt x="235" y="24"/>
                  </a:cubicBezTo>
                  <a:cubicBezTo>
                    <a:pt x="233" y="10"/>
                    <a:pt x="221" y="1"/>
                    <a:pt x="2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7"/>
            <p:cNvSpPr/>
            <p:nvPr/>
          </p:nvSpPr>
          <p:spPr>
            <a:xfrm>
              <a:off x="5483950" y="2135475"/>
              <a:ext cx="3650" cy="11575"/>
            </a:xfrm>
            <a:custGeom>
              <a:avLst/>
              <a:gdLst/>
              <a:ahLst/>
              <a:cxnLst/>
              <a:rect l="l" t="t" r="r" b="b"/>
              <a:pathLst>
                <a:path w="146" h="463" extrusionOk="0">
                  <a:moveTo>
                    <a:pt x="38" y="1"/>
                  </a:moveTo>
                  <a:cubicBezTo>
                    <a:pt x="31" y="1"/>
                    <a:pt x="25" y="5"/>
                    <a:pt x="23" y="14"/>
                  </a:cubicBezTo>
                  <a:cubicBezTo>
                    <a:pt x="15" y="48"/>
                    <a:pt x="11" y="81"/>
                    <a:pt x="9" y="117"/>
                  </a:cubicBezTo>
                  <a:cubicBezTo>
                    <a:pt x="6" y="151"/>
                    <a:pt x="1" y="186"/>
                    <a:pt x="4" y="222"/>
                  </a:cubicBezTo>
                  <a:cubicBezTo>
                    <a:pt x="10" y="293"/>
                    <a:pt x="25" y="364"/>
                    <a:pt x="47" y="431"/>
                  </a:cubicBezTo>
                  <a:cubicBezTo>
                    <a:pt x="54" y="453"/>
                    <a:pt x="72" y="463"/>
                    <a:pt x="90" y="463"/>
                  </a:cubicBezTo>
                  <a:cubicBezTo>
                    <a:pt x="118" y="463"/>
                    <a:pt x="146" y="440"/>
                    <a:pt x="134" y="407"/>
                  </a:cubicBezTo>
                  <a:cubicBezTo>
                    <a:pt x="112" y="344"/>
                    <a:pt x="96" y="281"/>
                    <a:pt x="87" y="215"/>
                  </a:cubicBezTo>
                  <a:cubicBezTo>
                    <a:pt x="82" y="184"/>
                    <a:pt x="76" y="154"/>
                    <a:pt x="69" y="123"/>
                  </a:cubicBezTo>
                  <a:cubicBezTo>
                    <a:pt x="62" y="89"/>
                    <a:pt x="62" y="53"/>
                    <a:pt x="59" y="19"/>
                  </a:cubicBezTo>
                  <a:cubicBezTo>
                    <a:pt x="58" y="8"/>
                    <a:pt x="47" y="1"/>
                    <a:pt x="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solidFill>
          <a:schemeClr val="dk2"/>
        </a:solidFill>
        <a:effectLst/>
      </p:bgPr>
    </p:bg>
    <p:spTree>
      <p:nvGrpSpPr>
        <p:cNvPr id="1" name="Shape 2389"/>
        <p:cNvGrpSpPr/>
        <p:nvPr/>
      </p:nvGrpSpPr>
      <p:grpSpPr>
        <a:xfrm>
          <a:off x="0" y="0"/>
          <a:ext cx="0" cy="0"/>
          <a:chOff x="0" y="0"/>
          <a:chExt cx="0" cy="0"/>
        </a:xfrm>
      </p:grpSpPr>
      <p:sp>
        <p:nvSpPr>
          <p:cNvPr id="2390" name="Google Shape;2390;p49"/>
          <p:cNvSpPr txBox="1">
            <a:spLocks noGrp="1"/>
          </p:cNvSpPr>
          <p:nvPr>
            <p:ph type="subTitle" idx="1"/>
          </p:nvPr>
        </p:nvSpPr>
        <p:spPr>
          <a:xfrm>
            <a:off x="751325" y="2763825"/>
            <a:ext cx="2560200" cy="228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9pPr>
          </a:lstStyle>
          <a:p>
            <a:endParaRPr/>
          </a:p>
        </p:txBody>
      </p:sp>
      <p:sp>
        <p:nvSpPr>
          <p:cNvPr id="2391" name="Google Shape;2391;p49"/>
          <p:cNvSpPr txBox="1">
            <a:spLocks noGrp="1"/>
          </p:cNvSpPr>
          <p:nvPr>
            <p:ph type="subTitle" idx="2"/>
          </p:nvPr>
        </p:nvSpPr>
        <p:spPr>
          <a:xfrm>
            <a:off x="775025" y="3081825"/>
            <a:ext cx="25128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392" name="Google Shape;2392;p49"/>
          <p:cNvSpPr txBox="1">
            <a:spLocks noGrp="1"/>
          </p:cNvSpPr>
          <p:nvPr>
            <p:ph type="subTitle" idx="3"/>
          </p:nvPr>
        </p:nvSpPr>
        <p:spPr>
          <a:xfrm>
            <a:off x="5842968" y="2763825"/>
            <a:ext cx="2560200" cy="228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9pPr>
          </a:lstStyle>
          <a:p>
            <a:endParaRPr/>
          </a:p>
        </p:txBody>
      </p:sp>
      <p:sp>
        <p:nvSpPr>
          <p:cNvPr id="2393" name="Google Shape;2393;p49"/>
          <p:cNvSpPr txBox="1">
            <a:spLocks noGrp="1"/>
          </p:cNvSpPr>
          <p:nvPr>
            <p:ph type="subTitle" idx="4"/>
          </p:nvPr>
        </p:nvSpPr>
        <p:spPr>
          <a:xfrm>
            <a:off x="5865768" y="3081825"/>
            <a:ext cx="25146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394" name="Google Shape;2394;p49"/>
          <p:cNvSpPr txBox="1">
            <a:spLocks noGrp="1"/>
          </p:cNvSpPr>
          <p:nvPr>
            <p:ph type="subTitle" idx="5"/>
          </p:nvPr>
        </p:nvSpPr>
        <p:spPr>
          <a:xfrm>
            <a:off x="3291900" y="2763825"/>
            <a:ext cx="2560200" cy="228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9pPr>
          </a:lstStyle>
          <a:p>
            <a:endParaRPr/>
          </a:p>
        </p:txBody>
      </p:sp>
      <p:sp>
        <p:nvSpPr>
          <p:cNvPr id="2395" name="Google Shape;2395;p49"/>
          <p:cNvSpPr txBox="1">
            <a:spLocks noGrp="1"/>
          </p:cNvSpPr>
          <p:nvPr>
            <p:ph type="subTitle" idx="6"/>
          </p:nvPr>
        </p:nvSpPr>
        <p:spPr>
          <a:xfrm>
            <a:off x="3325201" y="3081825"/>
            <a:ext cx="2514600" cy="8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396" name="Google Shape;2396;p49"/>
          <p:cNvSpPr txBox="1">
            <a:spLocks noGrp="1"/>
          </p:cNvSpPr>
          <p:nvPr>
            <p:ph type="title"/>
          </p:nvPr>
        </p:nvSpPr>
        <p:spPr>
          <a:xfrm>
            <a:off x="716125" y="537000"/>
            <a:ext cx="7704900" cy="789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500"/>
              <a:buFont typeface="Fredoka One"/>
              <a:buNone/>
              <a:defRPr sz="3500">
                <a:latin typeface="Fredoka One"/>
                <a:ea typeface="Fredoka One"/>
                <a:cs typeface="Fredoka One"/>
                <a:sym typeface="Fredoka One"/>
              </a:defRPr>
            </a:lvl1pPr>
            <a:lvl2pPr lvl="1"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2pPr>
            <a:lvl3pPr lvl="2"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3pPr>
            <a:lvl4pPr lvl="3"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4pPr>
            <a:lvl5pPr lvl="4"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5pPr>
            <a:lvl6pPr lvl="5"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6pPr>
            <a:lvl7pPr lvl="6"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7pPr>
            <a:lvl8pPr lvl="7"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8pPr>
            <a:lvl9pPr lvl="8" rtl="0">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9pPr>
          </a:lstStyle>
          <a:p>
            <a:endParaRPr/>
          </a:p>
        </p:txBody>
      </p:sp>
      <p:grpSp>
        <p:nvGrpSpPr>
          <p:cNvPr id="2397" name="Google Shape;2397;p49"/>
          <p:cNvGrpSpPr/>
          <p:nvPr/>
        </p:nvGrpSpPr>
        <p:grpSpPr>
          <a:xfrm>
            <a:off x="-3034572" y="3868240"/>
            <a:ext cx="9636036" cy="3341509"/>
            <a:chOff x="-3178472" y="3740340"/>
            <a:chExt cx="9636036" cy="3341509"/>
          </a:xfrm>
        </p:grpSpPr>
        <p:sp>
          <p:nvSpPr>
            <p:cNvPr id="2398" name="Google Shape;2398;p49"/>
            <p:cNvSpPr/>
            <p:nvPr/>
          </p:nvSpPr>
          <p:spPr>
            <a:xfrm rot="556083">
              <a:off x="-3091914" y="4490334"/>
              <a:ext cx="9462920" cy="1841522"/>
            </a:xfrm>
            <a:custGeom>
              <a:avLst/>
              <a:gdLst/>
              <a:ahLst/>
              <a:cxnLst/>
              <a:rect l="l" t="t" r="r" b="b"/>
              <a:pathLst>
                <a:path w="193713" h="43449" extrusionOk="0">
                  <a:moveTo>
                    <a:pt x="152820" y="1"/>
                  </a:moveTo>
                  <a:cubicBezTo>
                    <a:pt x="140399" y="1"/>
                    <a:pt x="127894" y="1071"/>
                    <a:pt x="115472" y="2409"/>
                  </a:cubicBezTo>
                  <a:cubicBezTo>
                    <a:pt x="75999" y="6660"/>
                    <a:pt x="35973" y="13772"/>
                    <a:pt x="1" y="30570"/>
                  </a:cubicBezTo>
                  <a:lnTo>
                    <a:pt x="1" y="43382"/>
                  </a:lnTo>
                  <a:lnTo>
                    <a:pt x="193712" y="43449"/>
                  </a:lnTo>
                  <a:lnTo>
                    <a:pt x="193712" y="5069"/>
                  </a:lnTo>
                  <a:cubicBezTo>
                    <a:pt x="180336" y="1323"/>
                    <a:pt x="166630" y="1"/>
                    <a:pt x="152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399" name="Google Shape;2399;p49"/>
            <p:cNvSpPr/>
            <p:nvPr/>
          </p:nvSpPr>
          <p:spPr>
            <a:xfrm>
              <a:off x="4" y="3740347"/>
              <a:ext cx="785434" cy="1017805"/>
            </a:xfrm>
            <a:custGeom>
              <a:avLst/>
              <a:gdLst/>
              <a:ahLst/>
              <a:cxnLst/>
              <a:rect l="l" t="t" r="r" b="b"/>
              <a:pathLst>
                <a:path w="29373" h="38063" extrusionOk="0">
                  <a:moveTo>
                    <a:pt x="13680" y="0"/>
                  </a:moveTo>
                  <a:cubicBezTo>
                    <a:pt x="13563" y="0"/>
                    <a:pt x="13438" y="102"/>
                    <a:pt x="13465" y="254"/>
                  </a:cubicBezTo>
                  <a:cubicBezTo>
                    <a:pt x="14051" y="3542"/>
                    <a:pt x="12078" y="6783"/>
                    <a:pt x="9081" y="8107"/>
                  </a:cubicBezTo>
                  <a:cubicBezTo>
                    <a:pt x="8768" y="8245"/>
                    <a:pt x="8937" y="8728"/>
                    <a:pt x="9246" y="8728"/>
                  </a:cubicBezTo>
                  <a:cubicBezTo>
                    <a:pt x="9247" y="8728"/>
                    <a:pt x="9248" y="8728"/>
                    <a:pt x="9249" y="8728"/>
                  </a:cubicBezTo>
                  <a:cubicBezTo>
                    <a:pt x="9850" y="8723"/>
                    <a:pt x="10414" y="8696"/>
                    <a:pt x="10979" y="8614"/>
                  </a:cubicBezTo>
                  <a:lnTo>
                    <a:pt x="10979" y="8614"/>
                  </a:lnTo>
                  <a:cubicBezTo>
                    <a:pt x="10246" y="9349"/>
                    <a:pt x="9461" y="10016"/>
                    <a:pt x="8614" y="10637"/>
                  </a:cubicBezTo>
                  <a:cubicBezTo>
                    <a:pt x="8359" y="10825"/>
                    <a:pt x="8438" y="11226"/>
                    <a:pt x="8777" y="11240"/>
                  </a:cubicBezTo>
                  <a:cubicBezTo>
                    <a:pt x="9151" y="11256"/>
                    <a:pt x="9514" y="11279"/>
                    <a:pt x="9879" y="11284"/>
                  </a:cubicBezTo>
                  <a:cubicBezTo>
                    <a:pt x="8736" y="12146"/>
                    <a:pt x="7387" y="12726"/>
                    <a:pt x="5941" y="12800"/>
                  </a:cubicBezTo>
                  <a:cubicBezTo>
                    <a:pt x="5579" y="12818"/>
                    <a:pt x="5500" y="13326"/>
                    <a:pt x="5855" y="13434"/>
                  </a:cubicBezTo>
                  <a:cubicBezTo>
                    <a:pt x="6636" y="13671"/>
                    <a:pt x="7384" y="13821"/>
                    <a:pt x="8127" y="13821"/>
                  </a:cubicBezTo>
                  <a:cubicBezTo>
                    <a:pt x="8505" y="13821"/>
                    <a:pt x="8882" y="13783"/>
                    <a:pt x="9262" y="13696"/>
                  </a:cubicBezTo>
                  <a:lnTo>
                    <a:pt x="9262" y="13696"/>
                  </a:lnTo>
                  <a:cubicBezTo>
                    <a:pt x="8541" y="14532"/>
                    <a:pt x="7617" y="15073"/>
                    <a:pt x="6489" y="15346"/>
                  </a:cubicBezTo>
                  <a:cubicBezTo>
                    <a:pt x="6154" y="15427"/>
                    <a:pt x="6221" y="15953"/>
                    <a:pt x="6560" y="15953"/>
                  </a:cubicBezTo>
                  <a:cubicBezTo>
                    <a:pt x="6564" y="15953"/>
                    <a:pt x="6567" y="15953"/>
                    <a:pt x="6571" y="15953"/>
                  </a:cubicBezTo>
                  <a:cubicBezTo>
                    <a:pt x="7258" y="15930"/>
                    <a:pt x="7925" y="15850"/>
                    <a:pt x="8595" y="15747"/>
                  </a:cubicBezTo>
                  <a:lnTo>
                    <a:pt x="8595" y="15747"/>
                  </a:lnTo>
                  <a:cubicBezTo>
                    <a:pt x="7376" y="17412"/>
                    <a:pt x="5529" y="18394"/>
                    <a:pt x="3419" y="18475"/>
                  </a:cubicBezTo>
                  <a:cubicBezTo>
                    <a:pt x="3075" y="18488"/>
                    <a:pt x="2965" y="19038"/>
                    <a:pt x="3334" y="19101"/>
                  </a:cubicBezTo>
                  <a:cubicBezTo>
                    <a:pt x="4759" y="19346"/>
                    <a:pt x="6185" y="19496"/>
                    <a:pt x="7624" y="19556"/>
                  </a:cubicBezTo>
                  <a:cubicBezTo>
                    <a:pt x="6391" y="20336"/>
                    <a:pt x="5069" y="20907"/>
                    <a:pt x="3648" y="21321"/>
                  </a:cubicBezTo>
                  <a:cubicBezTo>
                    <a:pt x="3277" y="21429"/>
                    <a:pt x="3390" y="21909"/>
                    <a:pt x="3733" y="21951"/>
                  </a:cubicBezTo>
                  <a:cubicBezTo>
                    <a:pt x="4306" y="22020"/>
                    <a:pt x="4873" y="22053"/>
                    <a:pt x="5440" y="22053"/>
                  </a:cubicBezTo>
                  <a:cubicBezTo>
                    <a:pt x="5681" y="22053"/>
                    <a:pt x="5923" y="22047"/>
                    <a:pt x="6165" y="22036"/>
                  </a:cubicBezTo>
                  <a:lnTo>
                    <a:pt x="6165" y="22036"/>
                  </a:lnTo>
                  <a:cubicBezTo>
                    <a:pt x="4482" y="23314"/>
                    <a:pt x="2528" y="24516"/>
                    <a:pt x="423" y="24617"/>
                  </a:cubicBezTo>
                  <a:cubicBezTo>
                    <a:pt x="48" y="24636"/>
                    <a:pt x="0" y="25124"/>
                    <a:pt x="337" y="25250"/>
                  </a:cubicBezTo>
                  <a:cubicBezTo>
                    <a:pt x="1212" y="25575"/>
                    <a:pt x="2125" y="25741"/>
                    <a:pt x="3033" y="25741"/>
                  </a:cubicBezTo>
                  <a:cubicBezTo>
                    <a:pt x="4088" y="25741"/>
                    <a:pt x="5136" y="25518"/>
                    <a:pt x="6109" y="25065"/>
                  </a:cubicBezTo>
                  <a:lnTo>
                    <a:pt x="6109" y="25065"/>
                  </a:lnTo>
                  <a:cubicBezTo>
                    <a:pt x="4914" y="27144"/>
                    <a:pt x="2741" y="28298"/>
                    <a:pt x="575" y="29229"/>
                  </a:cubicBezTo>
                  <a:cubicBezTo>
                    <a:pt x="290" y="29351"/>
                    <a:pt x="422" y="29738"/>
                    <a:pt x="652" y="29822"/>
                  </a:cubicBezTo>
                  <a:cubicBezTo>
                    <a:pt x="1443" y="30110"/>
                    <a:pt x="2258" y="30234"/>
                    <a:pt x="3077" y="30234"/>
                  </a:cubicBezTo>
                  <a:cubicBezTo>
                    <a:pt x="5184" y="30234"/>
                    <a:pt x="7326" y="29418"/>
                    <a:pt x="9196" y="28490"/>
                  </a:cubicBezTo>
                  <a:lnTo>
                    <a:pt x="9196" y="28490"/>
                  </a:lnTo>
                  <a:cubicBezTo>
                    <a:pt x="9029" y="29678"/>
                    <a:pt x="8275" y="30610"/>
                    <a:pt x="7435" y="31481"/>
                  </a:cubicBezTo>
                  <a:cubicBezTo>
                    <a:pt x="7202" y="31724"/>
                    <a:pt x="7415" y="32041"/>
                    <a:pt x="7701" y="32041"/>
                  </a:cubicBezTo>
                  <a:cubicBezTo>
                    <a:pt x="7720" y="32041"/>
                    <a:pt x="7739" y="32040"/>
                    <a:pt x="7759" y="32037"/>
                  </a:cubicBezTo>
                  <a:cubicBezTo>
                    <a:pt x="9365" y="31796"/>
                    <a:pt x="10923" y="31336"/>
                    <a:pt x="12303" y="30545"/>
                  </a:cubicBezTo>
                  <a:lnTo>
                    <a:pt x="12303" y="30545"/>
                  </a:lnTo>
                  <a:cubicBezTo>
                    <a:pt x="12150" y="32928"/>
                    <a:pt x="12227" y="35344"/>
                    <a:pt x="12039" y="37704"/>
                  </a:cubicBezTo>
                  <a:cubicBezTo>
                    <a:pt x="12025" y="37899"/>
                    <a:pt x="12215" y="38063"/>
                    <a:pt x="12398" y="38063"/>
                  </a:cubicBezTo>
                  <a:cubicBezTo>
                    <a:pt x="12534" y="38063"/>
                    <a:pt x="12670" y="38063"/>
                    <a:pt x="12806" y="38063"/>
                  </a:cubicBezTo>
                  <a:cubicBezTo>
                    <a:pt x="13891" y="38063"/>
                    <a:pt x="14976" y="38060"/>
                    <a:pt x="16062" y="38060"/>
                  </a:cubicBezTo>
                  <a:cubicBezTo>
                    <a:pt x="16311" y="38060"/>
                    <a:pt x="16561" y="38060"/>
                    <a:pt x="16810" y="38061"/>
                  </a:cubicBezTo>
                  <a:cubicBezTo>
                    <a:pt x="17010" y="38061"/>
                    <a:pt x="17161" y="37897"/>
                    <a:pt x="17167" y="37704"/>
                  </a:cubicBezTo>
                  <a:cubicBezTo>
                    <a:pt x="17238" y="35410"/>
                    <a:pt x="16825" y="33157"/>
                    <a:pt x="16523" y="30893"/>
                  </a:cubicBezTo>
                  <a:lnTo>
                    <a:pt x="16523" y="30893"/>
                  </a:lnTo>
                  <a:cubicBezTo>
                    <a:pt x="18047" y="31648"/>
                    <a:pt x="19763" y="32048"/>
                    <a:pt x="21449" y="32355"/>
                  </a:cubicBezTo>
                  <a:cubicBezTo>
                    <a:pt x="21476" y="32360"/>
                    <a:pt x="21503" y="32362"/>
                    <a:pt x="21528" y="32362"/>
                  </a:cubicBezTo>
                  <a:cubicBezTo>
                    <a:pt x="21823" y="32362"/>
                    <a:pt x="21965" y="32040"/>
                    <a:pt x="21775" y="31794"/>
                  </a:cubicBezTo>
                  <a:cubicBezTo>
                    <a:pt x="21200" y="31049"/>
                    <a:pt x="20780" y="30247"/>
                    <a:pt x="20397" y="29407"/>
                  </a:cubicBezTo>
                  <a:lnTo>
                    <a:pt x="20397" y="29407"/>
                  </a:lnTo>
                  <a:cubicBezTo>
                    <a:pt x="22053" y="29898"/>
                    <a:pt x="23769" y="30246"/>
                    <a:pt x="25477" y="30246"/>
                  </a:cubicBezTo>
                  <a:cubicBezTo>
                    <a:pt x="26673" y="30246"/>
                    <a:pt x="27864" y="30076"/>
                    <a:pt x="29030" y="29666"/>
                  </a:cubicBezTo>
                  <a:cubicBezTo>
                    <a:pt x="29306" y="29568"/>
                    <a:pt x="29373" y="29099"/>
                    <a:pt x="29030" y="29040"/>
                  </a:cubicBezTo>
                  <a:cubicBezTo>
                    <a:pt x="26359" y="28562"/>
                    <a:pt x="23851" y="27394"/>
                    <a:pt x="21797" y="25640"/>
                  </a:cubicBezTo>
                  <a:lnTo>
                    <a:pt x="21797" y="25640"/>
                  </a:lnTo>
                  <a:cubicBezTo>
                    <a:pt x="22833" y="25925"/>
                    <a:pt x="23870" y="26106"/>
                    <a:pt x="24941" y="26106"/>
                  </a:cubicBezTo>
                  <a:cubicBezTo>
                    <a:pt x="25325" y="26106"/>
                    <a:pt x="25714" y="26083"/>
                    <a:pt x="26109" y="26033"/>
                  </a:cubicBezTo>
                  <a:cubicBezTo>
                    <a:pt x="26430" y="25993"/>
                    <a:pt x="26550" y="25526"/>
                    <a:pt x="26189" y="25432"/>
                  </a:cubicBezTo>
                  <a:cubicBezTo>
                    <a:pt x="24688" y="25041"/>
                    <a:pt x="23263" y="24554"/>
                    <a:pt x="22035" y="23636"/>
                  </a:cubicBezTo>
                  <a:cubicBezTo>
                    <a:pt x="22629" y="23529"/>
                    <a:pt x="23127" y="23240"/>
                    <a:pt x="23646" y="22793"/>
                  </a:cubicBezTo>
                  <a:cubicBezTo>
                    <a:pt x="23796" y="22665"/>
                    <a:pt x="23748" y="22401"/>
                    <a:pt x="23584" y="22311"/>
                  </a:cubicBezTo>
                  <a:cubicBezTo>
                    <a:pt x="22645" y="21788"/>
                    <a:pt x="21824" y="21138"/>
                    <a:pt x="21203" y="20255"/>
                  </a:cubicBezTo>
                  <a:lnTo>
                    <a:pt x="21203" y="20255"/>
                  </a:lnTo>
                  <a:cubicBezTo>
                    <a:pt x="21285" y="20256"/>
                    <a:pt x="21367" y="20257"/>
                    <a:pt x="21449" y="20257"/>
                  </a:cubicBezTo>
                  <a:cubicBezTo>
                    <a:pt x="22536" y="20257"/>
                    <a:pt x="23564" y="20125"/>
                    <a:pt x="24613" y="19719"/>
                  </a:cubicBezTo>
                  <a:cubicBezTo>
                    <a:pt x="24921" y="19599"/>
                    <a:pt x="24895" y="19121"/>
                    <a:pt x="24533" y="19119"/>
                  </a:cubicBezTo>
                  <a:cubicBezTo>
                    <a:pt x="22599" y="19110"/>
                    <a:pt x="21121" y="17719"/>
                    <a:pt x="19967" y="16277"/>
                  </a:cubicBezTo>
                  <a:cubicBezTo>
                    <a:pt x="20543" y="16254"/>
                    <a:pt x="21096" y="16150"/>
                    <a:pt x="21696" y="16103"/>
                  </a:cubicBezTo>
                  <a:cubicBezTo>
                    <a:pt x="21965" y="16081"/>
                    <a:pt x="22147" y="15675"/>
                    <a:pt x="21848" y="15539"/>
                  </a:cubicBezTo>
                  <a:cubicBezTo>
                    <a:pt x="20983" y="15144"/>
                    <a:pt x="20231" y="14664"/>
                    <a:pt x="19555" y="14034"/>
                  </a:cubicBezTo>
                  <a:cubicBezTo>
                    <a:pt x="20580" y="14006"/>
                    <a:pt x="21571" y="13914"/>
                    <a:pt x="22560" y="13555"/>
                  </a:cubicBezTo>
                  <a:cubicBezTo>
                    <a:pt x="22873" y="13440"/>
                    <a:pt x="22805" y="13028"/>
                    <a:pt x="22484" y="12993"/>
                  </a:cubicBezTo>
                  <a:cubicBezTo>
                    <a:pt x="20552" y="12782"/>
                    <a:pt x="18913" y="11878"/>
                    <a:pt x="17700" y="10406"/>
                  </a:cubicBezTo>
                  <a:cubicBezTo>
                    <a:pt x="18494" y="10391"/>
                    <a:pt x="19269" y="10333"/>
                    <a:pt x="20039" y="10087"/>
                  </a:cubicBezTo>
                  <a:cubicBezTo>
                    <a:pt x="20286" y="10009"/>
                    <a:pt x="20333" y="9589"/>
                    <a:pt x="20039" y="9538"/>
                  </a:cubicBezTo>
                  <a:cubicBezTo>
                    <a:pt x="19120" y="9375"/>
                    <a:pt x="18303" y="9100"/>
                    <a:pt x="17633" y="8513"/>
                  </a:cubicBezTo>
                  <a:cubicBezTo>
                    <a:pt x="18655" y="8491"/>
                    <a:pt x="19658" y="8413"/>
                    <a:pt x="20670" y="8197"/>
                  </a:cubicBezTo>
                  <a:cubicBezTo>
                    <a:pt x="20951" y="8137"/>
                    <a:pt x="20936" y="7716"/>
                    <a:pt x="20670" y="7647"/>
                  </a:cubicBezTo>
                  <a:cubicBezTo>
                    <a:pt x="17293" y="6760"/>
                    <a:pt x="14563" y="4095"/>
                    <a:pt x="14272" y="516"/>
                  </a:cubicBezTo>
                  <a:cubicBezTo>
                    <a:pt x="14257" y="327"/>
                    <a:pt x="14102" y="235"/>
                    <a:pt x="13954" y="235"/>
                  </a:cubicBezTo>
                  <a:cubicBezTo>
                    <a:pt x="13927" y="235"/>
                    <a:pt x="13901" y="238"/>
                    <a:pt x="13876" y="244"/>
                  </a:cubicBezTo>
                  <a:cubicBezTo>
                    <a:pt x="13869" y="212"/>
                    <a:pt x="13864" y="179"/>
                    <a:pt x="13856" y="146"/>
                  </a:cubicBezTo>
                  <a:cubicBezTo>
                    <a:pt x="13831" y="44"/>
                    <a:pt x="13758" y="0"/>
                    <a:pt x="136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ive columns">
  <p:cSld name="CUSTOM_30">
    <p:bg>
      <p:bgPr>
        <a:solidFill>
          <a:schemeClr val="dk2"/>
        </a:solidFill>
        <a:effectLst/>
      </p:bgPr>
    </p:bg>
    <p:spTree>
      <p:nvGrpSpPr>
        <p:cNvPr id="1" name="Shape 2471"/>
        <p:cNvGrpSpPr/>
        <p:nvPr/>
      </p:nvGrpSpPr>
      <p:grpSpPr>
        <a:xfrm>
          <a:off x="0" y="0"/>
          <a:ext cx="0" cy="0"/>
          <a:chOff x="0" y="0"/>
          <a:chExt cx="0" cy="0"/>
        </a:xfrm>
      </p:grpSpPr>
      <p:sp>
        <p:nvSpPr>
          <p:cNvPr id="2472" name="Google Shape;2472;p52"/>
          <p:cNvSpPr txBox="1">
            <a:spLocks noGrp="1"/>
          </p:cNvSpPr>
          <p:nvPr>
            <p:ph type="subTitle" idx="1"/>
          </p:nvPr>
        </p:nvSpPr>
        <p:spPr>
          <a:xfrm>
            <a:off x="751325" y="2057175"/>
            <a:ext cx="2560200" cy="228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9pPr>
          </a:lstStyle>
          <a:p>
            <a:endParaRPr/>
          </a:p>
        </p:txBody>
      </p:sp>
      <p:sp>
        <p:nvSpPr>
          <p:cNvPr id="2473" name="Google Shape;2473;p52"/>
          <p:cNvSpPr txBox="1">
            <a:spLocks noGrp="1"/>
          </p:cNvSpPr>
          <p:nvPr>
            <p:ph type="subTitle" idx="2"/>
          </p:nvPr>
        </p:nvSpPr>
        <p:spPr>
          <a:xfrm>
            <a:off x="775925" y="2375175"/>
            <a:ext cx="25128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474" name="Google Shape;2474;p52"/>
          <p:cNvSpPr txBox="1">
            <a:spLocks noGrp="1"/>
          </p:cNvSpPr>
          <p:nvPr>
            <p:ph type="subTitle" idx="3"/>
          </p:nvPr>
        </p:nvSpPr>
        <p:spPr>
          <a:xfrm>
            <a:off x="5842968" y="2057175"/>
            <a:ext cx="2560200" cy="228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9pPr>
          </a:lstStyle>
          <a:p>
            <a:endParaRPr/>
          </a:p>
        </p:txBody>
      </p:sp>
      <p:sp>
        <p:nvSpPr>
          <p:cNvPr id="2475" name="Google Shape;2475;p52"/>
          <p:cNvSpPr txBox="1">
            <a:spLocks noGrp="1"/>
          </p:cNvSpPr>
          <p:nvPr>
            <p:ph type="subTitle" idx="4"/>
          </p:nvPr>
        </p:nvSpPr>
        <p:spPr>
          <a:xfrm>
            <a:off x="5865772" y="2375175"/>
            <a:ext cx="25146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476" name="Google Shape;2476;p52"/>
          <p:cNvSpPr txBox="1">
            <a:spLocks noGrp="1"/>
          </p:cNvSpPr>
          <p:nvPr>
            <p:ph type="subTitle" idx="5"/>
          </p:nvPr>
        </p:nvSpPr>
        <p:spPr>
          <a:xfrm>
            <a:off x="3297147" y="2057175"/>
            <a:ext cx="2560200" cy="228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9pPr>
          </a:lstStyle>
          <a:p>
            <a:endParaRPr/>
          </a:p>
        </p:txBody>
      </p:sp>
      <p:sp>
        <p:nvSpPr>
          <p:cNvPr id="2477" name="Google Shape;2477;p52"/>
          <p:cNvSpPr txBox="1">
            <a:spLocks noGrp="1"/>
          </p:cNvSpPr>
          <p:nvPr>
            <p:ph type="subTitle" idx="6"/>
          </p:nvPr>
        </p:nvSpPr>
        <p:spPr>
          <a:xfrm>
            <a:off x="3319048" y="2375175"/>
            <a:ext cx="25146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478" name="Google Shape;2478;p52"/>
          <p:cNvSpPr txBox="1">
            <a:spLocks noGrp="1"/>
          </p:cNvSpPr>
          <p:nvPr>
            <p:ph type="title"/>
          </p:nvPr>
        </p:nvSpPr>
        <p:spPr>
          <a:xfrm>
            <a:off x="716125" y="537000"/>
            <a:ext cx="7704900" cy="789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3500"/>
              <a:buFont typeface="Fredoka One"/>
              <a:buNone/>
              <a:defRPr sz="3500">
                <a:solidFill>
                  <a:schemeClr val="lt1"/>
                </a:solidFill>
                <a:latin typeface="Fredoka One"/>
                <a:ea typeface="Fredoka One"/>
                <a:cs typeface="Fredoka One"/>
                <a:sym typeface="Fredoka One"/>
              </a:defRPr>
            </a:lvl1pPr>
            <a:lvl2pPr lvl="1" rtl="0">
              <a:spcBef>
                <a:spcPts val="0"/>
              </a:spcBef>
              <a:spcAft>
                <a:spcPts val="0"/>
              </a:spcAft>
              <a:buClr>
                <a:schemeClr val="lt1"/>
              </a:buClr>
              <a:buSzPts val="2800"/>
              <a:buFont typeface="Fredoka One"/>
              <a:buNone/>
              <a:defRPr sz="2800">
                <a:solidFill>
                  <a:schemeClr val="lt1"/>
                </a:solidFill>
                <a:latin typeface="Fredoka One"/>
                <a:ea typeface="Fredoka One"/>
                <a:cs typeface="Fredoka One"/>
                <a:sym typeface="Fredoka One"/>
              </a:defRPr>
            </a:lvl2pPr>
            <a:lvl3pPr lvl="2" rtl="0">
              <a:spcBef>
                <a:spcPts val="0"/>
              </a:spcBef>
              <a:spcAft>
                <a:spcPts val="0"/>
              </a:spcAft>
              <a:buClr>
                <a:schemeClr val="lt1"/>
              </a:buClr>
              <a:buSzPts val="2800"/>
              <a:buFont typeface="Fredoka One"/>
              <a:buNone/>
              <a:defRPr sz="2800">
                <a:solidFill>
                  <a:schemeClr val="lt1"/>
                </a:solidFill>
                <a:latin typeface="Fredoka One"/>
                <a:ea typeface="Fredoka One"/>
                <a:cs typeface="Fredoka One"/>
                <a:sym typeface="Fredoka One"/>
              </a:defRPr>
            </a:lvl3pPr>
            <a:lvl4pPr lvl="3" rtl="0">
              <a:spcBef>
                <a:spcPts val="0"/>
              </a:spcBef>
              <a:spcAft>
                <a:spcPts val="0"/>
              </a:spcAft>
              <a:buClr>
                <a:schemeClr val="lt1"/>
              </a:buClr>
              <a:buSzPts val="2800"/>
              <a:buFont typeface="Fredoka One"/>
              <a:buNone/>
              <a:defRPr sz="2800">
                <a:solidFill>
                  <a:schemeClr val="lt1"/>
                </a:solidFill>
                <a:latin typeface="Fredoka One"/>
                <a:ea typeface="Fredoka One"/>
                <a:cs typeface="Fredoka One"/>
                <a:sym typeface="Fredoka One"/>
              </a:defRPr>
            </a:lvl4pPr>
            <a:lvl5pPr lvl="4" rtl="0">
              <a:spcBef>
                <a:spcPts val="0"/>
              </a:spcBef>
              <a:spcAft>
                <a:spcPts val="0"/>
              </a:spcAft>
              <a:buClr>
                <a:schemeClr val="lt1"/>
              </a:buClr>
              <a:buSzPts val="2800"/>
              <a:buFont typeface="Fredoka One"/>
              <a:buNone/>
              <a:defRPr sz="2800">
                <a:solidFill>
                  <a:schemeClr val="lt1"/>
                </a:solidFill>
                <a:latin typeface="Fredoka One"/>
                <a:ea typeface="Fredoka One"/>
                <a:cs typeface="Fredoka One"/>
                <a:sym typeface="Fredoka One"/>
              </a:defRPr>
            </a:lvl5pPr>
            <a:lvl6pPr lvl="5" rtl="0">
              <a:spcBef>
                <a:spcPts val="0"/>
              </a:spcBef>
              <a:spcAft>
                <a:spcPts val="0"/>
              </a:spcAft>
              <a:buClr>
                <a:schemeClr val="lt1"/>
              </a:buClr>
              <a:buSzPts val="2800"/>
              <a:buFont typeface="Fredoka One"/>
              <a:buNone/>
              <a:defRPr sz="2800">
                <a:solidFill>
                  <a:schemeClr val="lt1"/>
                </a:solidFill>
                <a:latin typeface="Fredoka One"/>
                <a:ea typeface="Fredoka One"/>
                <a:cs typeface="Fredoka One"/>
                <a:sym typeface="Fredoka One"/>
              </a:defRPr>
            </a:lvl6pPr>
            <a:lvl7pPr lvl="6" rtl="0">
              <a:spcBef>
                <a:spcPts val="0"/>
              </a:spcBef>
              <a:spcAft>
                <a:spcPts val="0"/>
              </a:spcAft>
              <a:buClr>
                <a:schemeClr val="lt1"/>
              </a:buClr>
              <a:buSzPts val="2800"/>
              <a:buFont typeface="Fredoka One"/>
              <a:buNone/>
              <a:defRPr sz="2800">
                <a:solidFill>
                  <a:schemeClr val="lt1"/>
                </a:solidFill>
                <a:latin typeface="Fredoka One"/>
                <a:ea typeface="Fredoka One"/>
                <a:cs typeface="Fredoka One"/>
                <a:sym typeface="Fredoka One"/>
              </a:defRPr>
            </a:lvl7pPr>
            <a:lvl8pPr lvl="7" rtl="0">
              <a:spcBef>
                <a:spcPts val="0"/>
              </a:spcBef>
              <a:spcAft>
                <a:spcPts val="0"/>
              </a:spcAft>
              <a:buClr>
                <a:schemeClr val="lt1"/>
              </a:buClr>
              <a:buSzPts val="2800"/>
              <a:buFont typeface="Fredoka One"/>
              <a:buNone/>
              <a:defRPr sz="2800">
                <a:solidFill>
                  <a:schemeClr val="lt1"/>
                </a:solidFill>
                <a:latin typeface="Fredoka One"/>
                <a:ea typeface="Fredoka One"/>
                <a:cs typeface="Fredoka One"/>
                <a:sym typeface="Fredoka One"/>
              </a:defRPr>
            </a:lvl8pPr>
            <a:lvl9pPr lvl="8" rtl="0">
              <a:spcBef>
                <a:spcPts val="0"/>
              </a:spcBef>
              <a:spcAft>
                <a:spcPts val="0"/>
              </a:spcAft>
              <a:buClr>
                <a:schemeClr val="lt1"/>
              </a:buClr>
              <a:buSzPts val="2800"/>
              <a:buFont typeface="Fredoka One"/>
              <a:buNone/>
              <a:defRPr sz="2800">
                <a:solidFill>
                  <a:schemeClr val="lt1"/>
                </a:solidFill>
                <a:latin typeface="Fredoka One"/>
                <a:ea typeface="Fredoka One"/>
                <a:cs typeface="Fredoka One"/>
                <a:sym typeface="Fredoka One"/>
              </a:defRPr>
            </a:lvl9pPr>
          </a:lstStyle>
          <a:p>
            <a:endParaRPr/>
          </a:p>
        </p:txBody>
      </p:sp>
      <p:sp>
        <p:nvSpPr>
          <p:cNvPr id="2479" name="Google Shape;2479;p52"/>
          <p:cNvSpPr txBox="1">
            <a:spLocks noGrp="1"/>
          </p:cNvSpPr>
          <p:nvPr>
            <p:ph type="subTitle" idx="7"/>
          </p:nvPr>
        </p:nvSpPr>
        <p:spPr>
          <a:xfrm>
            <a:off x="2024236" y="3378625"/>
            <a:ext cx="2560200" cy="228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b="1">
                <a:latin typeface="Fredoka One"/>
                <a:ea typeface="Fredoka One"/>
                <a:cs typeface="Fredoka One"/>
                <a:sym typeface="Fredoka One"/>
              </a:defRPr>
            </a:lvl9pPr>
          </a:lstStyle>
          <a:p>
            <a:endParaRPr/>
          </a:p>
        </p:txBody>
      </p:sp>
      <p:sp>
        <p:nvSpPr>
          <p:cNvPr id="2480" name="Google Shape;2480;p52"/>
          <p:cNvSpPr txBox="1">
            <a:spLocks noGrp="1"/>
          </p:cNvSpPr>
          <p:nvPr>
            <p:ph type="subTitle" idx="8"/>
          </p:nvPr>
        </p:nvSpPr>
        <p:spPr>
          <a:xfrm>
            <a:off x="2047487" y="3696625"/>
            <a:ext cx="25128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481" name="Google Shape;2481;p52"/>
          <p:cNvSpPr txBox="1">
            <a:spLocks noGrp="1"/>
          </p:cNvSpPr>
          <p:nvPr>
            <p:ph type="subTitle" idx="9"/>
          </p:nvPr>
        </p:nvSpPr>
        <p:spPr>
          <a:xfrm>
            <a:off x="4570057" y="3378625"/>
            <a:ext cx="2560200" cy="2286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redoka One"/>
              <a:buNone/>
              <a:defRPr sz="2200">
                <a:latin typeface="Fredoka One"/>
                <a:ea typeface="Fredoka One"/>
                <a:cs typeface="Fredoka One"/>
                <a:sym typeface="Fredoka One"/>
              </a:defRPr>
            </a:lvl1pPr>
            <a:lvl2pPr lvl="1"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2pPr>
            <a:lvl3pPr lvl="2"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3pPr>
            <a:lvl4pPr lvl="3"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4pPr>
            <a:lvl5pPr lvl="4"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5pPr>
            <a:lvl6pPr lvl="5"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6pPr>
            <a:lvl7pPr lvl="6"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7pPr>
            <a:lvl8pPr lvl="7"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8pPr>
            <a:lvl9pPr lvl="8" algn="ctr" rtl="0">
              <a:lnSpc>
                <a:spcPct val="100000"/>
              </a:lnSpc>
              <a:spcBef>
                <a:spcPts val="0"/>
              </a:spcBef>
              <a:spcAft>
                <a:spcPts val="0"/>
              </a:spcAft>
              <a:buSzPts val="2500"/>
              <a:buFont typeface="Fredoka One"/>
              <a:buNone/>
              <a:defRPr sz="2500">
                <a:latin typeface="Fredoka One"/>
                <a:ea typeface="Fredoka One"/>
                <a:cs typeface="Fredoka One"/>
                <a:sym typeface="Fredoka One"/>
              </a:defRPr>
            </a:lvl9pPr>
          </a:lstStyle>
          <a:p>
            <a:endParaRPr/>
          </a:p>
        </p:txBody>
      </p:sp>
      <p:sp>
        <p:nvSpPr>
          <p:cNvPr id="2482" name="Google Shape;2482;p52"/>
          <p:cNvSpPr txBox="1">
            <a:spLocks noGrp="1"/>
          </p:cNvSpPr>
          <p:nvPr>
            <p:ph type="subTitle" idx="13"/>
          </p:nvPr>
        </p:nvSpPr>
        <p:spPr>
          <a:xfrm>
            <a:off x="4592410" y="3696625"/>
            <a:ext cx="25146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6_1">
    <p:bg>
      <p:bgPr>
        <a:solidFill>
          <a:schemeClr val="dk2"/>
        </a:solidFill>
        <a:effectLst/>
      </p:bgPr>
    </p:bg>
    <p:spTree>
      <p:nvGrpSpPr>
        <p:cNvPr id="1" name="Shape 2643"/>
        <p:cNvGrpSpPr/>
        <p:nvPr/>
      </p:nvGrpSpPr>
      <p:grpSpPr>
        <a:xfrm>
          <a:off x="0" y="0"/>
          <a:ext cx="0" cy="0"/>
          <a:chOff x="0" y="0"/>
          <a:chExt cx="0" cy="0"/>
        </a:xfrm>
      </p:grpSpPr>
      <p:grpSp>
        <p:nvGrpSpPr>
          <p:cNvPr id="2644" name="Google Shape;2644;p56"/>
          <p:cNvGrpSpPr/>
          <p:nvPr/>
        </p:nvGrpSpPr>
        <p:grpSpPr>
          <a:xfrm>
            <a:off x="-933450" y="3447150"/>
            <a:ext cx="10687200" cy="2220225"/>
            <a:chOff x="-933450" y="3447150"/>
            <a:chExt cx="10687200" cy="2220225"/>
          </a:xfrm>
        </p:grpSpPr>
        <p:sp>
          <p:nvSpPr>
            <p:cNvPr id="2645" name="Google Shape;2645;p56"/>
            <p:cNvSpPr/>
            <p:nvPr/>
          </p:nvSpPr>
          <p:spPr>
            <a:xfrm>
              <a:off x="-43162" y="3447150"/>
              <a:ext cx="9230322" cy="1772550"/>
            </a:xfrm>
            <a:custGeom>
              <a:avLst/>
              <a:gdLst/>
              <a:ahLst/>
              <a:cxnLst/>
              <a:rect l="l" t="t" r="r" b="b"/>
              <a:pathLst>
                <a:path w="188904" h="61799" extrusionOk="0">
                  <a:moveTo>
                    <a:pt x="6187" y="1"/>
                  </a:moveTo>
                  <a:cubicBezTo>
                    <a:pt x="2875" y="1"/>
                    <a:pt x="0" y="772"/>
                    <a:pt x="0" y="772"/>
                  </a:cubicBezTo>
                  <a:lnTo>
                    <a:pt x="0" y="61799"/>
                  </a:lnTo>
                  <a:lnTo>
                    <a:pt x="188903" y="61799"/>
                  </a:lnTo>
                  <a:lnTo>
                    <a:pt x="188903" y="886"/>
                  </a:lnTo>
                  <a:cubicBezTo>
                    <a:pt x="188903" y="886"/>
                    <a:pt x="188662" y="876"/>
                    <a:pt x="188235" y="876"/>
                  </a:cubicBezTo>
                  <a:cubicBezTo>
                    <a:pt x="185678" y="876"/>
                    <a:pt x="176478" y="1212"/>
                    <a:pt x="172935" y="5902"/>
                  </a:cubicBezTo>
                  <a:cubicBezTo>
                    <a:pt x="168801" y="11376"/>
                    <a:pt x="168379" y="14538"/>
                    <a:pt x="155697" y="15700"/>
                  </a:cubicBezTo>
                  <a:cubicBezTo>
                    <a:pt x="143613" y="16805"/>
                    <a:pt x="139163" y="28337"/>
                    <a:pt x="128531" y="28337"/>
                  </a:cubicBezTo>
                  <a:cubicBezTo>
                    <a:pt x="128005" y="28337"/>
                    <a:pt x="127464" y="28309"/>
                    <a:pt x="126906" y="28250"/>
                  </a:cubicBezTo>
                  <a:cubicBezTo>
                    <a:pt x="119986" y="27516"/>
                    <a:pt x="115377" y="25965"/>
                    <a:pt x="109626" y="25965"/>
                  </a:cubicBezTo>
                  <a:cubicBezTo>
                    <a:pt x="105541" y="25965"/>
                    <a:pt x="100880" y="26747"/>
                    <a:pt x="94404" y="29162"/>
                  </a:cubicBezTo>
                  <a:cubicBezTo>
                    <a:pt x="90150" y="30749"/>
                    <a:pt x="86203" y="31400"/>
                    <a:pt x="82627" y="31400"/>
                  </a:cubicBezTo>
                  <a:cubicBezTo>
                    <a:pt x="73096" y="31400"/>
                    <a:pt x="66198" y="26776"/>
                    <a:pt x="63124" y="22920"/>
                  </a:cubicBezTo>
                  <a:cubicBezTo>
                    <a:pt x="58897" y="17618"/>
                    <a:pt x="57865" y="16905"/>
                    <a:pt x="50725" y="15423"/>
                  </a:cubicBezTo>
                  <a:cubicBezTo>
                    <a:pt x="43587" y="13941"/>
                    <a:pt x="42929" y="12287"/>
                    <a:pt x="39077" y="8012"/>
                  </a:cubicBezTo>
                  <a:cubicBezTo>
                    <a:pt x="36987" y="5691"/>
                    <a:pt x="34812" y="4462"/>
                    <a:pt x="32360" y="4462"/>
                  </a:cubicBezTo>
                  <a:cubicBezTo>
                    <a:pt x="30295" y="4462"/>
                    <a:pt x="28033" y="5333"/>
                    <a:pt x="25457" y="7157"/>
                  </a:cubicBezTo>
                  <a:cubicBezTo>
                    <a:pt x="24063" y="8144"/>
                    <a:pt x="22899" y="8552"/>
                    <a:pt x="21868" y="8552"/>
                  </a:cubicBezTo>
                  <a:cubicBezTo>
                    <a:pt x="18731" y="8552"/>
                    <a:pt x="16828" y="4772"/>
                    <a:pt x="13434" y="2026"/>
                  </a:cubicBezTo>
                  <a:cubicBezTo>
                    <a:pt x="11484" y="449"/>
                    <a:pt x="8709" y="1"/>
                    <a:pt x="61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933450" y="4181475"/>
              <a:ext cx="10687200" cy="1485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716125" y="1406775"/>
            <a:ext cx="7704900" cy="3199800"/>
          </a:xfrm>
          <a:prstGeom prst="rect">
            <a:avLst/>
          </a:prstGeom>
          <a:noFill/>
          <a:ln>
            <a:noFill/>
          </a:ln>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1"/>
              </a:buClr>
              <a:buSzPts val="1400"/>
              <a:buFont typeface="Comfortaa"/>
              <a:buChar char="●"/>
              <a:defRPr>
                <a:solidFill>
                  <a:schemeClr val="lt1"/>
                </a:solidFill>
                <a:latin typeface="Comfortaa"/>
                <a:ea typeface="Comfortaa"/>
                <a:cs typeface="Comfortaa"/>
                <a:sym typeface="Comfortaa"/>
              </a:defRPr>
            </a:lvl1pPr>
            <a:lvl2pPr marL="914400" lvl="1" indent="-317500" rtl="0">
              <a:lnSpc>
                <a:spcPct val="100000"/>
              </a:lnSpc>
              <a:spcBef>
                <a:spcPts val="0"/>
              </a:spcBef>
              <a:spcAft>
                <a:spcPts val="0"/>
              </a:spcAft>
              <a:buClr>
                <a:schemeClr val="lt1"/>
              </a:buClr>
              <a:buSzPts val="1400"/>
              <a:buFont typeface="Comfortaa"/>
              <a:buChar char="○"/>
              <a:defRPr>
                <a:solidFill>
                  <a:schemeClr val="lt1"/>
                </a:solidFill>
                <a:latin typeface="Comfortaa"/>
                <a:ea typeface="Comfortaa"/>
                <a:cs typeface="Comfortaa"/>
                <a:sym typeface="Comfortaa"/>
              </a:defRPr>
            </a:lvl2pPr>
            <a:lvl3pPr marL="1371600" lvl="2" indent="-317500" rtl="0">
              <a:lnSpc>
                <a:spcPct val="100000"/>
              </a:lnSpc>
              <a:spcBef>
                <a:spcPts val="0"/>
              </a:spcBef>
              <a:spcAft>
                <a:spcPts val="0"/>
              </a:spcAft>
              <a:buClr>
                <a:schemeClr val="lt1"/>
              </a:buClr>
              <a:buSzPts val="1400"/>
              <a:buFont typeface="Comfortaa"/>
              <a:buChar char="■"/>
              <a:defRPr>
                <a:solidFill>
                  <a:schemeClr val="lt1"/>
                </a:solidFill>
                <a:latin typeface="Comfortaa"/>
                <a:ea typeface="Comfortaa"/>
                <a:cs typeface="Comfortaa"/>
                <a:sym typeface="Comfortaa"/>
              </a:defRPr>
            </a:lvl3pPr>
            <a:lvl4pPr marL="1828800" lvl="3" indent="-317500" rtl="0">
              <a:lnSpc>
                <a:spcPct val="100000"/>
              </a:lnSpc>
              <a:spcBef>
                <a:spcPts val="0"/>
              </a:spcBef>
              <a:spcAft>
                <a:spcPts val="0"/>
              </a:spcAft>
              <a:buClr>
                <a:schemeClr val="lt1"/>
              </a:buClr>
              <a:buSzPts val="1400"/>
              <a:buFont typeface="Comfortaa"/>
              <a:buChar char="●"/>
              <a:defRPr>
                <a:solidFill>
                  <a:schemeClr val="lt1"/>
                </a:solidFill>
                <a:latin typeface="Comfortaa"/>
                <a:ea typeface="Comfortaa"/>
                <a:cs typeface="Comfortaa"/>
                <a:sym typeface="Comfortaa"/>
              </a:defRPr>
            </a:lvl4pPr>
            <a:lvl5pPr marL="2286000" lvl="4" indent="-317500" rtl="0">
              <a:lnSpc>
                <a:spcPct val="100000"/>
              </a:lnSpc>
              <a:spcBef>
                <a:spcPts val="0"/>
              </a:spcBef>
              <a:spcAft>
                <a:spcPts val="0"/>
              </a:spcAft>
              <a:buClr>
                <a:schemeClr val="lt1"/>
              </a:buClr>
              <a:buSzPts val="1400"/>
              <a:buFont typeface="Comfortaa"/>
              <a:buChar char="○"/>
              <a:defRPr>
                <a:solidFill>
                  <a:schemeClr val="lt1"/>
                </a:solidFill>
                <a:latin typeface="Comfortaa"/>
                <a:ea typeface="Comfortaa"/>
                <a:cs typeface="Comfortaa"/>
                <a:sym typeface="Comfortaa"/>
              </a:defRPr>
            </a:lvl5pPr>
            <a:lvl6pPr marL="2743200" lvl="5" indent="-317500" rtl="0">
              <a:lnSpc>
                <a:spcPct val="100000"/>
              </a:lnSpc>
              <a:spcBef>
                <a:spcPts val="0"/>
              </a:spcBef>
              <a:spcAft>
                <a:spcPts val="0"/>
              </a:spcAft>
              <a:buClr>
                <a:schemeClr val="lt1"/>
              </a:buClr>
              <a:buSzPts val="1400"/>
              <a:buFont typeface="Comfortaa"/>
              <a:buChar char="■"/>
              <a:defRPr>
                <a:solidFill>
                  <a:schemeClr val="lt1"/>
                </a:solidFill>
                <a:latin typeface="Comfortaa"/>
                <a:ea typeface="Comfortaa"/>
                <a:cs typeface="Comfortaa"/>
                <a:sym typeface="Comfortaa"/>
              </a:defRPr>
            </a:lvl6pPr>
            <a:lvl7pPr marL="3200400" lvl="6" indent="-317500" rtl="0">
              <a:lnSpc>
                <a:spcPct val="100000"/>
              </a:lnSpc>
              <a:spcBef>
                <a:spcPts val="0"/>
              </a:spcBef>
              <a:spcAft>
                <a:spcPts val="0"/>
              </a:spcAft>
              <a:buClr>
                <a:schemeClr val="lt1"/>
              </a:buClr>
              <a:buSzPts val="1400"/>
              <a:buFont typeface="Comfortaa"/>
              <a:buChar char="●"/>
              <a:defRPr>
                <a:solidFill>
                  <a:schemeClr val="lt1"/>
                </a:solidFill>
                <a:latin typeface="Comfortaa"/>
                <a:ea typeface="Comfortaa"/>
                <a:cs typeface="Comfortaa"/>
                <a:sym typeface="Comfortaa"/>
              </a:defRPr>
            </a:lvl7pPr>
            <a:lvl8pPr marL="3657600" lvl="7" indent="-317500" rtl="0">
              <a:lnSpc>
                <a:spcPct val="100000"/>
              </a:lnSpc>
              <a:spcBef>
                <a:spcPts val="0"/>
              </a:spcBef>
              <a:spcAft>
                <a:spcPts val="0"/>
              </a:spcAft>
              <a:buClr>
                <a:schemeClr val="lt1"/>
              </a:buClr>
              <a:buSzPts val="1400"/>
              <a:buFont typeface="Comfortaa"/>
              <a:buChar char="○"/>
              <a:defRPr>
                <a:solidFill>
                  <a:schemeClr val="lt1"/>
                </a:solidFill>
                <a:latin typeface="Comfortaa"/>
                <a:ea typeface="Comfortaa"/>
                <a:cs typeface="Comfortaa"/>
                <a:sym typeface="Comfortaa"/>
              </a:defRPr>
            </a:lvl8pPr>
            <a:lvl9pPr marL="4114800" lvl="8" indent="-317500" rtl="0">
              <a:lnSpc>
                <a:spcPct val="100000"/>
              </a:lnSpc>
              <a:spcBef>
                <a:spcPts val="0"/>
              </a:spcBef>
              <a:spcAft>
                <a:spcPts val="0"/>
              </a:spcAft>
              <a:buClr>
                <a:schemeClr val="lt1"/>
              </a:buClr>
              <a:buSzPts val="1400"/>
              <a:buFont typeface="Comfortaa"/>
              <a:buChar char="■"/>
              <a:defRPr>
                <a:solidFill>
                  <a:schemeClr val="lt1"/>
                </a:solidFill>
                <a:latin typeface="Comfortaa"/>
                <a:ea typeface="Comfortaa"/>
                <a:cs typeface="Comfortaa"/>
                <a:sym typeface="Comfortaa"/>
              </a:defRPr>
            </a:lvl9pPr>
          </a:lstStyle>
          <a:p>
            <a:endParaRPr/>
          </a:p>
        </p:txBody>
      </p:sp>
      <p:sp>
        <p:nvSpPr>
          <p:cNvPr id="7" name="Google Shape;7;p1"/>
          <p:cNvSpPr txBox="1">
            <a:spLocks noGrp="1"/>
          </p:cNvSpPr>
          <p:nvPr>
            <p:ph type="title"/>
          </p:nvPr>
        </p:nvSpPr>
        <p:spPr>
          <a:xfrm>
            <a:off x="716125" y="537000"/>
            <a:ext cx="7704900" cy="7899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3500"/>
              <a:buFont typeface="Fredoka One"/>
              <a:buNone/>
              <a:defRPr sz="3500">
                <a:solidFill>
                  <a:schemeClr val="lt1"/>
                </a:solidFill>
                <a:latin typeface="Fredoka One"/>
                <a:ea typeface="Fredoka One"/>
                <a:cs typeface="Fredoka One"/>
                <a:sym typeface="Fredoka One"/>
              </a:defRPr>
            </a:lvl1pPr>
            <a:lvl2pPr lvl="1"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2pPr>
            <a:lvl3pPr lvl="2"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3pPr>
            <a:lvl4pPr lvl="3"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4pPr>
            <a:lvl5pPr lvl="4"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5pPr>
            <a:lvl6pPr lvl="5"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6pPr>
            <a:lvl7pPr lvl="6"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7pPr>
            <a:lvl8pPr lvl="7"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8pPr>
            <a:lvl9pPr lvl="8" rtl="0">
              <a:lnSpc>
                <a:spcPct val="100000"/>
              </a:lnSpc>
              <a:spcBef>
                <a:spcPts val="0"/>
              </a:spcBef>
              <a:spcAft>
                <a:spcPts val="0"/>
              </a:spcAft>
              <a:buClr>
                <a:schemeClr val="dk2"/>
              </a:buClr>
              <a:buSzPts val="2800"/>
              <a:buFont typeface="Fredoka One"/>
              <a:buNone/>
              <a:defRPr sz="2800">
                <a:solidFill>
                  <a:schemeClr val="dk2"/>
                </a:solidFill>
                <a:latin typeface="Fredoka One"/>
                <a:ea typeface="Fredoka One"/>
                <a:cs typeface="Fredoka One"/>
                <a:sym typeface="Fredok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76" r:id="rId5"/>
    <p:sldLayoutId id="2147483693" r:id="rId6"/>
    <p:sldLayoutId id="2147483695" r:id="rId7"/>
    <p:sldLayoutId id="2147483698" r:id="rId8"/>
    <p:sldLayoutId id="2147483702" r:id="rId9"/>
    <p:sldLayoutId id="214748370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706"/>
        <p:cNvGrpSpPr/>
        <p:nvPr/>
      </p:nvGrpSpPr>
      <p:grpSpPr>
        <a:xfrm>
          <a:off x="0" y="0"/>
          <a:ext cx="0" cy="0"/>
          <a:chOff x="0" y="0"/>
          <a:chExt cx="0" cy="0"/>
        </a:xfrm>
      </p:grpSpPr>
      <p:grpSp>
        <p:nvGrpSpPr>
          <p:cNvPr id="2707" name="Google Shape;2707;p63"/>
          <p:cNvGrpSpPr/>
          <p:nvPr/>
        </p:nvGrpSpPr>
        <p:grpSpPr>
          <a:xfrm>
            <a:off x="-617800" y="118262"/>
            <a:ext cx="9572200" cy="1991150"/>
            <a:chOff x="-617800" y="70650"/>
            <a:chExt cx="9572200" cy="1991150"/>
          </a:xfrm>
        </p:grpSpPr>
        <p:grpSp>
          <p:nvGrpSpPr>
            <p:cNvPr id="2708" name="Google Shape;2708;p63"/>
            <p:cNvGrpSpPr/>
            <p:nvPr/>
          </p:nvGrpSpPr>
          <p:grpSpPr>
            <a:xfrm>
              <a:off x="-89687" y="70650"/>
              <a:ext cx="9044088" cy="1132675"/>
              <a:chOff x="-89687" y="70650"/>
              <a:chExt cx="9044088" cy="1132675"/>
            </a:xfrm>
          </p:grpSpPr>
          <p:sp>
            <p:nvSpPr>
              <p:cNvPr id="2709" name="Google Shape;2709;p63"/>
              <p:cNvSpPr/>
              <p:nvPr/>
            </p:nvSpPr>
            <p:spPr>
              <a:xfrm flipH="1">
                <a:off x="6875995" y="401925"/>
                <a:ext cx="2073222" cy="622787"/>
              </a:xfrm>
              <a:custGeom>
                <a:avLst/>
                <a:gdLst/>
                <a:ahLst/>
                <a:cxnLst/>
                <a:rect l="l" t="t" r="r" b="b"/>
                <a:pathLst>
                  <a:path w="73330" h="22028" extrusionOk="0">
                    <a:moveTo>
                      <a:pt x="42412" y="1"/>
                    </a:moveTo>
                    <a:cubicBezTo>
                      <a:pt x="42136" y="1"/>
                      <a:pt x="41853" y="7"/>
                      <a:pt x="41563" y="19"/>
                    </a:cubicBezTo>
                    <a:cubicBezTo>
                      <a:pt x="33538" y="353"/>
                      <a:pt x="31616" y="5056"/>
                      <a:pt x="31616" y="5056"/>
                    </a:cubicBezTo>
                    <a:cubicBezTo>
                      <a:pt x="30410" y="2974"/>
                      <a:pt x="26937" y="1260"/>
                      <a:pt x="23030" y="1260"/>
                    </a:cubicBezTo>
                    <a:cubicBezTo>
                      <a:pt x="20706" y="1260"/>
                      <a:pt x="18228" y="1867"/>
                      <a:pt x="15983" y="3363"/>
                    </a:cubicBezTo>
                    <a:cubicBezTo>
                      <a:pt x="9966" y="7376"/>
                      <a:pt x="11493" y="14358"/>
                      <a:pt x="11493" y="14358"/>
                    </a:cubicBezTo>
                    <a:cubicBezTo>
                      <a:pt x="10285" y="13917"/>
                      <a:pt x="9287" y="13735"/>
                      <a:pt x="8463" y="13735"/>
                    </a:cubicBezTo>
                    <a:cubicBezTo>
                      <a:pt x="4515" y="13735"/>
                      <a:pt x="4560" y="17916"/>
                      <a:pt x="4560" y="17916"/>
                    </a:cubicBezTo>
                    <a:cubicBezTo>
                      <a:pt x="4116" y="17832"/>
                      <a:pt x="3714" y="17794"/>
                      <a:pt x="3351" y="17794"/>
                    </a:cubicBezTo>
                    <a:cubicBezTo>
                      <a:pt x="121" y="17794"/>
                      <a:pt x="0" y="20801"/>
                      <a:pt x="602" y="21252"/>
                    </a:cubicBezTo>
                    <a:cubicBezTo>
                      <a:pt x="1003" y="21553"/>
                      <a:pt x="4404" y="21613"/>
                      <a:pt x="7066" y="21613"/>
                    </a:cubicBezTo>
                    <a:cubicBezTo>
                      <a:pt x="8848" y="21613"/>
                      <a:pt x="10300" y="21586"/>
                      <a:pt x="10300" y="21586"/>
                    </a:cubicBezTo>
                    <a:cubicBezTo>
                      <a:pt x="10300" y="21586"/>
                      <a:pt x="31545" y="22028"/>
                      <a:pt x="48667" y="22028"/>
                    </a:cubicBezTo>
                    <a:cubicBezTo>
                      <a:pt x="59428" y="22028"/>
                      <a:pt x="68560" y="21853"/>
                      <a:pt x="69765" y="21285"/>
                    </a:cubicBezTo>
                    <a:cubicBezTo>
                      <a:pt x="72889" y="19814"/>
                      <a:pt x="73330" y="13395"/>
                      <a:pt x="69484" y="10051"/>
                    </a:cubicBezTo>
                    <a:cubicBezTo>
                      <a:pt x="67812" y="8597"/>
                      <a:pt x="66046" y="8187"/>
                      <a:pt x="64583" y="8187"/>
                    </a:cubicBezTo>
                    <a:cubicBezTo>
                      <a:pt x="62681" y="8187"/>
                      <a:pt x="61293" y="8881"/>
                      <a:pt x="61293" y="8881"/>
                    </a:cubicBezTo>
                    <a:cubicBezTo>
                      <a:pt x="59766" y="7750"/>
                      <a:pt x="58309" y="7376"/>
                      <a:pt x="57049" y="7376"/>
                    </a:cubicBezTo>
                    <a:cubicBezTo>
                      <a:pt x="54581" y="7376"/>
                      <a:pt x="52868" y="8810"/>
                      <a:pt x="52868" y="8810"/>
                    </a:cubicBezTo>
                    <a:cubicBezTo>
                      <a:pt x="52646" y="4229"/>
                      <a:pt x="49806" y="1"/>
                      <a:pt x="42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0" name="Google Shape;2710;p63"/>
              <p:cNvGrpSpPr/>
              <p:nvPr/>
            </p:nvGrpSpPr>
            <p:grpSpPr>
              <a:xfrm>
                <a:off x="-89687" y="70650"/>
                <a:ext cx="2345913" cy="1040775"/>
                <a:chOff x="-89687" y="70650"/>
                <a:chExt cx="2345913" cy="1040775"/>
              </a:xfrm>
            </p:grpSpPr>
            <p:sp>
              <p:nvSpPr>
                <p:cNvPr id="2711" name="Google Shape;2711;p63"/>
                <p:cNvSpPr/>
                <p:nvPr/>
              </p:nvSpPr>
              <p:spPr>
                <a:xfrm>
                  <a:off x="1215450" y="70650"/>
                  <a:ext cx="1040775" cy="1040775"/>
                </a:xfrm>
                <a:custGeom>
                  <a:avLst/>
                  <a:gdLst/>
                  <a:ahLst/>
                  <a:cxnLst/>
                  <a:rect l="l" t="t" r="r" b="b"/>
                  <a:pathLst>
                    <a:path w="41631" h="41631" extrusionOk="0">
                      <a:moveTo>
                        <a:pt x="20815" y="0"/>
                      </a:moveTo>
                      <a:cubicBezTo>
                        <a:pt x="9319" y="0"/>
                        <a:pt x="1" y="9319"/>
                        <a:pt x="1" y="20815"/>
                      </a:cubicBezTo>
                      <a:cubicBezTo>
                        <a:pt x="1" y="32312"/>
                        <a:pt x="9319" y="41630"/>
                        <a:pt x="20815" y="41630"/>
                      </a:cubicBezTo>
                      <a:cubicBezTo>
                        <a:pt x="32312" y="41630"/>
                        <a:pt x="41630" y="32312"/>
                        <a:pt x="41630" y="20815"/>
                      </a:cubicBezTo>
                      <a:cubicBezTo>
                        <a:pt x="41630" y="9320"/>
                        <a:pt x="32311" y="0"/>
                        <a:pt x="208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3"/>
                <p:cNvSpPr/>
                <p:nvPr/>
              </p:nvSpPr>
              <p:spPr>
                <a:xfrm>
                  <a:off x="-89687" y="70650"/>
                  <a:ext cx="1611625" cy="484150"/>
                </a:xfrm>
                <a:custGeom>
                  <a:avLst/>
                  <a:gdLst/>
                  <a:ahLst/>
                  <a:cxnLst/>
                  <a:rect l="l" t="t" r="r" b="b"/>
                  <a:pathLst>
                    <a:path w="64465" h="19366" extrusionOk="0">
                      <a:moveTo>
                        <a:pt x="27176" y="1"/>
                      </a:moveTo>
                      <a:cubicBezTo>
                        <a:pt x="20680" y="1"/>
                        <a:pt x="18184" y="3720"/>
                        <a:pt x="17987" y="7746"/>
                      </a:cubicBezTo>
                      <a:cubicBezTo>
                        <a:pt x="17987" y="7746"/>
                        <a:pt x="16481" y="6484"/>
                        <a:pt x="14312" y="6484"/>
                      </a:cubicBezTo>
                      <a:cubicBezTo>
                        <a:pt x="13204" y="6484"/>
                        <a:pt x="11924" y="6813"/>
                        <a:pt x="10582" y="7807"/>
                      </a:cubicBezTo>
                      <a:cubicBezTo>
                        <a:pt x="10582" y="7807"/>
                        <a:pt x="9361" y="7197"/>
                        <a:pt x="7689" y="7197"/>
                      </a:cubicBezTo>
                      <a:cubicBezTo>
                        <a:pt x="6403" y="7197"/>
                        <a:pt x="4850" y="7558"/>
                        <a:pt x="3380" y="8836"/>
                      </a:cubicBezTo>
                      <a:cubicBezTo>
                        <a:pt x="0" y="11776"/>
                        <a:pt x="386" y="17419"/>
                        <a:pt x="3134" y="18713"/>
                      </a:cubicBezTo>
                      <a:cubicBezTo>
                        <a:pt x="4193" y="19213"/>
                        <a:pt x="12227" y="19366"/>
                        <a:pt x="21691" y="19366"/>
                      </a:cubicBezTo>
                      <a:cubicBezTo>
                        <a:pt x="36742" y="19366"/>
                        <a:pt x="55411" y="18978"/>
                        <a:pt x="55411" y="18978"/>
                      </a:cubicBezTo>
                      <a:cubicBezTo>
                        <a:pt x="55411" y="18978"/>
                        <a:pt x="56673" y="19001"/>
                        <a:pt x="58229" y="19001"/>
                      </a:cubicBezTo>
                      <a:cubicBezTo>
                        <a:pt x="60573" y="19001"/>
                        <a:pt x="63582" y="18949"/>
                        <a:pt x="63936" y="18683"/>
                      </a:cubicBezTo>
                      <a:cubicBezTo>
                        <a:pt x="64465" y="18286"/>
                        <a:pt x="64359" y="15643"/>
                        <a:pt x="61518" y="15643"/>
                      </a:cubicBezTo>
                      <a:cubicBezTo>
                        <a:pt x="61200" y="15643"/>
                        <a:pt x="60847" y="15676"/>
                        <a:pt x="60456" y="15750"/>
                      </a:cubicBezTo>
                      <a:cubicBezTo>
                        <a:pt x="60456" y="15750"/>
                        <a:pt x="60495" y="12075"/>
                        <a:pt x="57024" y="12075"/>
                      </a:cubicBezTo>
                      <a:cubicBezTo>
                        <a:pt x="56300" y="12075"/>
                        <a:pt x="55422" y="12235"/>
                        <a:pt x="54360" y="12622"/>
                      </a:cubicBezTo>
                      <a:cubicBezTo>
                        <a:pt x="54360" y="12622"/>
                        <a:pt x="55703" y="6484"/>
                        <a:pt x="50413" y="2956"/>
                      </a:cubicBezTo>
                      <a:cubicBezTo>
                        <a:pt x="48439" y="1640"/>
                        <a:pt x="46260" y="1107"/>
                        <a:pt x="44217" y="1107"/>
                      </a:cubicBezTo>
                      <a:cubicBezTo>
                        <a:pt x="40783" y="1107"/>
                        <a:pt x="37730" y="2614"/>
                        <a:pt x="36671" y="4445"/>
                      </a:cubicBezTo>
                      <a:cubicBezTo>
                        <a:pt x="36671" y="4445"/>
                        <a:pt x="34980" y="310"/>
                        <a:pt x="27925" y="17"/>
                      </a:cubicBezTo>
                      <a:cubicBezTo>
                        <a:pt x="27670" y="6"/>
                        <a:pt x="27420" y="1"/>
                        <a:pt x="27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63"/>
              <p:cNvGrpSpPr/>
              <p:nvPr/>
            </p:nvGrpSpPr>
            <p:grpSpPr>
              <a:xfrm>
                <a:off x="8245288" y="838469"/>
                <a:ext cx="709113" cy="364856"/>
                <a:chOff x="113913" y="479994"/>
                <a:chExt cx="709113" cy="364856"/>
              </a:xfrm>
            </p:grpSpPr>
            <p:sp>
              <p:nvSpPr>
                <p:cNvPr id="2714" name="Google Shape;2714;p63"/>
                <p:cNvSpPr/>
                <p:nvPr/>
              </p:nvSpPr>
              <p:spPr>
                <a:xfrm>
                  <a:off x="600525" y="634850"/>
                  <a:ext cx="222500" cy="97150"/>
                </a:xfrm>
                <a:custGeom>
                  <a:avLst/>
                  <a:gdLst/>
                  <a:ahLst/>
                  <a:cxnLst/>
                  <a:rect l="l" t="t" r="r" b="b"/>
                  <a:pathLst>
                    <a:path w="8900" h="3886" extrusionOk="0">
                      <a:moveTo>
                        <a:pt x="7575" y="1"/>
                      </a:moveTo>
                      <a:cubicBezTo>
                        <a:pt x="6141" y="1"/>
                        <a:pt x="2125" y="1837"/>
                        <a:pt x="1199" y="2027"/>
                      </a:cubicBezTo>
                      <a:cubicBezTo>
                        <a:pt x="285" y="2216"/>
                        <a:pt x="0" y="3885"/>
                        <a:pt x="1164" y="3885"/>
                      </a:cubicBezTo>
                      <a:cubicBezTo>
                        <a:pt x="1303" y="3885"/>
                        <a:pt x="1463" y="3861"/>
                        <a:pt x="1646" y="3808"/>
                      </a:cubicBezTo>
                      <a:lnTo>
                        <a:pt x="8354" y="2637"/>
                      </a:lnTo>
                      <a:cubicBezTo>
                        <a:pt x="8354" y="2637"/>
                        <a:pt x="8899" y="1649"/>
                        <a:pt x="8112" y="1371"/>
                      </a:cubicBezTo>
                      <a:cubicBezTo>
                        <a:pt x="8112" y="1371"/>
                        <a:pt x="8851" y="533"/>
                        <a:pt x="7935" y="66"/>
                      </a:cubicBezTo>
                      <a:cubicBezTo>
                        <a:pt x="7848" y="21"/>
                        <a:pt x="7726" y="1"/>
                        <a:pt x="7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600525" y="634850"/>
                  <a:ext cx="222500" cy="97150"/>
                </a:xfrm>
                <a:custGeom>
                  <a:avLst/>
                  <a:gdLst/>
                  <a:ahLst/>
                  <a:cxnLst/>
                  <a:rect l="l" t="t" r="r" b="b"/>
                  <a:pathLst>
                    <a:path w="8900" h="3886" extrusionOk="0">
                      <a:moveTo>
                        <a:pt x="7575" y="1"/>
                      </a:moveTo>
                      <a:cubicBezTo>
                        <a:pt x="6141" y="1"/>
                        <a:pt x="2125" y="1837"/>
                        <a:pt x="1199" y="2027"/>
                      </a:cubicBezTo>
                      <a:cubicBezTo>
                        <a:pt x="285" y="2216"/>
                        <a:pt x="0" y="3885"/>
                        <a:pt x="1164" y="3885"/>
                      </a:cubicBezTo>
                      <a:cubicBezTo>
                        <a:pt x="1303" y="3885"/>
                        <a:pt x="1463" y="3861"/>
                        <a:pt x="1646" y="3808"/>
                      </a:cubicBezTo>
                      <a:lnTo>
                        <a:pt x="8354" y="2637"/>
                      </a:lnTo>
                      <a:cubicBezTo>
                        <a:pt x="8354" y="2637"/>
                        <a:pt x="8899" y="1649"/>
                        <a:pt x="8112" y="1371"/>
                      </a:cubicBezTo>
                      <a:cubicBezTo>
                        <a:pt x="8112" y="1371"/>
                        <a:pt x="8851" y="533"/>
                        <a:pt x="7935" y="66"/>
                      </a:cubicBezTo>
                      <a:cubicBezTo>
                        <a:pt x="7848" y="21"/>
                        <a:pt x="7726" y="1"/>
                        <a:pt x="7575" y="1"/>
                      </a:cubicBezTo>
                      <a:close/>
                    </a:path>
                  </a:pathLst>
                </a:custGeom>
                <a:solidFill>
                  <a:srgbClr val="000000">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311563" y="479994"/>
                  <a:ext cx="175625" cy="311275"/>
                </a:xfrm>
                <a:custGeom>
                  <a:avLst/>
                  <a:gdLst/>
                  <a:ahLst/>
                  <a:cxnLst/>
                  <a:rect l="l" t="t" r="r" b="b"/>
                  <a:pathLst>
                    <a:path w="7025" h="12451" extrusionOk="0">
                      <a:moveTo>
                        <a:pt x="3275" y="0"/>
                      </a:moveTo>
                      <a:cubicBezTo>
                        <a:pt x="3273" y="0"/>
                        <a:pt x="0" y="4208"/>
                        <a:pt x="2228" y="12451"/>
                      </a:cubicBezTo>
                      <a:cubicBezTo>
                        <a:pt x="2228" y="12451"/>
                        <a:pt x="4557" y="11636"/>
                        <a:pt x="5049" y="9092"/>
                      </a:cubicBezTo>
                      <a:cubicBezTo>
                        <a:pt x="5049" y="9092"/>
                        <a:pt x="7024" y="6257"/>
                        <a:pt x="5446" y="4948"/>
                      </a:cubicBezTo>
                      <a:cubicBezTo>
                        <a:pt x="5446" y="4948"/>
                        <a:pt x="6119" y="3221"/>
                        <a:pt x="4046" y="2166"/>
                      </a:cubicBezTo>
                      <a:cubicBezTo>
                        <a:pt x="4046" y="2166"/>
                        <a:pt x="4785" y="589"/>
                        <a:pt x="3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311563" y="479994"/>
                  <a:ext cx="175625" cy="311275"/>
                </a:xfrm>
                <a:custGeom>
                  <a:avLst/>
                  <a:gdLst/>
                  <a:ahLst/>
                  <a:cxnLst/>
                  <a:rect l="l" t="t" r="r" b="b"/>
                  <a:pathLst>
                    <a:path w="7025" h="12451" extrusionOk="0">
                      <a:moveTo>
                        <a:pt x="3275" y="0"/>
                      </a:moveTo>
                      <a:cubicBezTo>
                        <a:pt x="3273" y="0"/>
                        <a:pt x="0" y="4208"/>
                        <a:pt x="2228" y="12451"/>
                      </a:cubicBezTo>
                      <a:cubicBezTo>
                        <a:pt x="2228" y="12451"/>
                        <a:pt x="4557" y="11636"/>
                        <a:pt x="5049" y="9092"/>
                      </a:cubicBezTo>
                      <a:cubicBezTo>
                        <a:pt x="5049" y="9092"/>
                        <a:pt x="7024" y="6257"/>
                        <a:pt x="5446" y="4948"/>
                      </a:cubicBezTo>
                      <a:cubicBezTo>
                        <a:pt x="5446" y="4948"/>
                        <a:pt x="6119" y="3221"/>
                        <a:pt x="4046" y="2166"/>
                      </a:cubicBezTo>
                      <a:cubicBezTo>
                        <a:pt x="4046" y="2166"/>
                        <a:pt x="4785" y="589"/>
                        <a:pt x="327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131688" y="792225"/>
                  <a:ext cx="198700" cy="47050"/>
                </a:xfrm>
                <a:custGeom>
                  <a:avLst/>
                  <a:gdLst/>
                  <a:ahLst/>
                  <a:cxnLst/>
                  <a:rect l="l" t="t" r="r" b="b"/>
                  <a:pathLst>
                    <a:path w="7948" h="1882" extrusionOk="0">
                      <a:moveTo>
                        <a:pt x="3720" y="1"/>
                      </a:moveTo>
                      <a:lnTo>
                        <a:pt x="0" y="1630"/>
                      </a:lnTo>
                      <a:cubicBezTo>
                        <a:pt x="0" y="1630"/>
                        <a:pt x="1122" y="1881"/>
                        <a:pt x="2528" y="1881"/>
                      </a:cubicBezTo>
                      <a:cubicBezTo>
                        <a:pt x="3502" y="1881"/>
                        <a:pt x="4612" y="1761"/>
                        <a:pt x="5581" y="1352"/>
                      </a:cubicBezTo>
                      <a:cubicBezTo>
                        <a:pt x="7948" y="354"/>
                        <a:pt x="3720" y="1"/>
                        <a:pt x="3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113913" y="663500"/>
                  <a:ext cx="550600" cy="181350"/>
                </a:xfrm>
                <a:custGeom>
                  <a:avLst/>
                  <a:gdLst/>
                  <a:ahLst/>
                  <a:cxnLst/>
                  <a:rect l="l" t="t" r="r" b="b"/>
                  <a:pathLst>
                    <a:path w="22024" h="7254" extrusionOk="0">
                      <a:moveTo>
                        <a:pt x="18012" y="0"/>
                      </a:moveTo>
                      <a:cubicBezTo>
                        <a:pt x="14143" y="0"/>
                        <a:pt x="8526" y="1673"/>
                        <a:pt x="8526" y="1673"/>
                      </a:cubicBezTo>
                      <a:cubicBezTo>
                        <a:pt x="8526" y="1673"/>
                        <a:pt x="1" y="4907"/>
                        <a:pt x="6251" y="6874"/>
                      </a:cubicBezTo>
                      <a:cubicBezTo>
                        <a:pt x="7092" y="7139"/>
                        <a:pt x="7984" y="7253"/>
                        <a:pt x="8897" y="7253"/>
                      </a:cubicBezTo>
                      <a:cubicBezTo>
                        <a:pt x="14760" y="7253"/>
                        <a:pt x="21499" y="2526"/>
                        <a:pt x="21499" y="2526"/>
                      </a:cubicBezTo>
                      <a:cubicBezTo>
                        <a:pt x="22024" y="602"/>
                        <a:pt x="20332" y="0"/>
                        <a:pt x="180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383113" y="518919"/>
                  <a:ext cx="257975" cy="254450"/>
                </a:xfrm>
                <a:custGeom>
                  <a:avLst/>
                  <a:gdLst/>
                  <a:ahLst/>
                  <a:cxnLst/>
                  <a:rect l="l" t="t" r="r" b="b"/>
                  <a:pathLst>
                    <a:path w="10319" h="10178" extrusionOk="0">
                      <a:moveTo>
                        <a:pt x="9426" y="0"/>
                      </a:moveTo>
                      <a:cubicBezTo>
                        <a:pt x="9426" y="3"/>
                        <a:pt x="3738" y="1367"/>
                        <a:pt x="0" y="9960"/>
                      </a:cubicBezTo>
                      <a:cubicBezTo>
                        <a:pt x="0" y="9960"/>
                        <a:pt x="621" y="10178"/>
                        <a:pt x="1510" y="10178"/>
                      </a:cubicBezTo>
                      <a:cubicBezTo>
                        <a:pt x="2424" y="10178"/>
                        <a:pt x="3621" y="9948"/>
                        <a:pt x="4718" y="9014"/>
                      </a:cubicBezTo>
                      <a:cubicBezTo>
                        <a:pt x="4718" y="9014"/>
                        <a:pt x="8354" y="7936"/>
                        <a:pt x="7899" y="5732"/>
                      </a:cubicBezTo>
                      <a:cubicBezTo>
                        <a:pt x="7899" y="5732"/>
                        <a:pt x="9658" y="4713"/>
                        <a:pt x="8605" y="2386"/>
                      </a:cubicBezTo>
                      <a:cubicBezTo>
                        <a:pt x="8605" y="2386"/>
                        <a:pt x="10319" y="1540"/>
                        <a:pt x="9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263888" y="768675"/>
                  <a:ext cx="22625" cy="22675"/>
                </a:xfrm>
                <a:custGeom>
                  <a:avLst/>
                  <a:gdLst/>
                  <a:ahLst/>
                  <a:cxnLst/>
                  <a:rect l="l" t="t" r="r" b="b"/>
                  <a:pathLst>
                    <a:path w="905" h="907" extrusionOk="0">
                      <a:moveTo>
                        <a:pt x="453" y="1"/>
                      </a:moveTo>
                      <a:cubicBezTo>
                        <a:pt x="202" y="1"/>
                        <a:pt x="1" y="204"/>
                        <a:pt x="1" y="453"/>
                      </a:cubicBezTo>
                      <a:cubicBezTo>
                        <a:pt x="1" y="704"/>
                        <a:pt x="202" y="907"/>
                        <a:pt x="453" y="907"/>
                      </a:cubicBezTo>
                      <a:cubicBezTo>
                        <a:pt x="703" y="907"/>
                        <a:pt x="905" y="705"/>
                        <a:pt x="905" y="454"/>
                      </a:cubicBezTo>
                      <a:cubicBezTo>
                        <a:pt x="905" y="204"/>
                        <a:pt x="703" y="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383113" y="518919"/>
                  <a:ext cx="257975" cy="254450"/>
                </a:xfrm>
                <a:custGeom>
                  <a:avLst/>
                  <a:gdLst/>
                  <a:ahLst/>
                  <a:cxnLst/>
                  <a:rect l="l" t="t" r="r" b="b"/>
                  <a:pathLst>
                    <a:path w="10319" h="10178" extrusionOk="0">
                      <a:moveTo>
                        <a:pt x="9426" y="0"/>
                      </a:moveTo>
                      <a:cubicBezTo>
                        <a:pt x="9426" y="3"/>
                        <a:pt x="3738" y="1367"/>
                        <a:pt x="0" y="9960"/>
                      </a:cubicBezTo>
                      <a:cubicBezTo>
                        <a:pt x="0" y="9960"/>
                        <a:pt x="621" y="10178"/>
                        <a:pt x="1510" y="10178"/>
                      </a:cubicBezTo>
                      <a:cubicBezTo>
                        <a:pt x="2424" y="10178"/>
                        <a:pt x="3621" y="9948"/>
                        <a:pt x="4718" y="9014"/>
                      </a:cubicBezTo>
                      <a:cubicBezTo>
                        <a:pt x="4718" y="9014"/>
                        <a:pt x="8354" y="7936"/>
                        <a:pt x="7899" y="5732"/>
                      </a:cubicBezTo>
                      <a:cubicBezTo>
                        <a:pt x="7899" y="5732"/>
                        <a:pt x="9658" y="4713"/>
                        <a:pt x="8605" y="2386"/>
                      </a:cubicBezTo>
                      <a:cubicBezTo>
                        <a:pt x="8605" y="2386"/>
                        <a:pt x="10319" y="1540"/>
                        <a:pt x="9426" y="0"/>
                      </a:cubicBezTo>
                      <a:close/>
                    </a:path>
                  </a:pathLst>
                </a:custGeom>
                <a:solidFill>
                  <a:srgbClr val="000000">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23" name="Google Shape;2723;p63"/>
            <p:cNvSpPr/>
            <p:nvPr/>
          </p:nvSpPr>
          <p:spPr>
            <a:xfrm>
              <a:off x="-617800" y="1511100"/>
              <a:ext cx="1833250" cy="550700"/>
            </a:xfrm>
            <a:custGeom>
              <a:avLst/>
              <a:gdLst/>
              <a:ahLst/>
              <a:cxnLst/>
              <a:rect l="l" t="t" r="r" b="b"/>
              <a:pathLst>
                <a:path w="73330" h="22028" extrusionOk="0">
                  <a:moveTo>
                    <a:pt x="42412" y="1"/>
                  </a:moveTo>
                  <a:cubicBezTo>
                    <a:pt x="42136" y="1"/>
                    <a:pt x="41853" y="7"/>
                    <a:pt x="41563" y="19"/>
                  </a:cubicBezTo>
                  <a:cubicBezTo>
                    <a:pt x="33538" y="353"/>
                    <a:pt x="31616" y="5056"/>
                    <a:pt x="31616" y="5056"/>
                  </a:cubicBezTo>
                  <a:cubicBezTo>
                    <a:pt x="30410" y="2974"/>
                    <a:pt x="26937" y="1260"/>
                    <a:pt x="23030" y="1260"/>
                  </a:cubicBezTo>
                  <a:cubicBezTo>
                    <a:pt x="20706" y="1260"/>
                    <a:pt x="18228" y="1867"/>
                    <a:pt x="15983" y="3363"/>
                  </a:cubicBezTo>
                  <a:cubicBezTo>
                    <a:pt x="9966" y="7376"/>
                    <a:pt x="11493" y="14358"/>
                    <a:pt x="11493" y="14358"/>
                  </a:cubicBezTo>
                  <a:cubicBezTo>
                    <a:pt x="10285" y="13917"/>
                    <a:pt x="9287" y="13735"/>
                    <a:pt x="8463" y="13735"/>
                  </a:cubicBezTo>
                  <a:cubicBezTo>
                    <a:pt x="4515" y="13735"/>
                    <a:pt x="4560" y="17916"/>
                    <a:pt x="4560" y="17916"/>
                  </a:cubicBezTo>
                  <a:cubicBezTo>
                    <a:pt x="4116" y="17832"/>
                    <a:pt x="3714" y="17794"/>
                    <a:pt x="3351" y="17794"/>
                  </a:cubicBezTo>
                  <a:cubicBezTo>
                    <a:pt x="121" y="17794"/>
                    <a:pt x="0" y="20801"/>
                    <a:pt x="602" y="21252"/>
                  </a:cubicBezTo>
                  <a:cubicBezTo>
                    <a:pt x="1003" y="21553"/>
                    <a:pt x="4404" y="21613"/>
                    <a:pt x="7066" y="21613"/>
                  </a:cubicBezTo>
                  <a:cubicBezTo>
                    <a:pt x="8848" y="21613"/>
                    <a:pt x="10300" y="21586"/>
                    <a:pt x="10300" y="21586"/>
                  </a:cubicBezTo>
                  <a:cubicBezTo>
                    <a:pt x="10300" y="21586"/>
                    <a:pt x="31545" y="22028"/>
                    <a:pt x="48667" y="22028"/>
                  </a:cubicBezTo>
                  <a:cubicBezTo>
                    <a:pt x="59428" y="22028"/>
                    <a:pt x="68560" y="21853"/>
                    <a:pt x="69765" y="21285"/>
                  </a:cubicBezTo>
                  <a:cubicBezTo>
                    <a:pt x="72889" y="19814"/>
                    <a:pt x="73330" y="13395"/>
                    <a:pt x="69484" y="10051"/>
                  </a:cubicBezTo>
                  <a:cubicBezTo>
                    <a:pt x="67812" y="8597"/>
                    <a:pt x="66046" y="8187"/>
                    <a:pt x="64583" y="8187"/>
                  </a:cubicBezTo>
                  <a:cubicBezTo>
                    <a:pt x="62681" y="8187"/>
                    <a:pt x="61293" y="8881"/>
                    <a:pt x="61293" y="8881"/>
                  </a:cubicBezTo>
                  <a:cubicBezTo>
                    <a:pt x="59766" y="7750"/>
                    <a:pt x="58309" y="7376"/>
                    <a:pt x="57049" y="7376"/>
                  </a:cubicBezTo>
                  <a:cubicBezTo>
                    <a:pt x="54581" y="7376"/>
                    <a:pt x="52868" y="8810"/>
                    <a:pt x="52868" y="8810"/>
                  </a:cubicBezTo>
                  <a:cubicBezTo>
                    <a:pt x="52646" y="4229"/>
                    <a:pt x="49806" y="1"/>
                    <a:pt x="42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63"/>
          <p:cNvSpPr/>
          <p:nvPr/>
        </p:nvSpPr>
        <p:spPr>
          <a:xfrm>
            <a:off x="2922675" y="3317163"/>
            <a:ext cx="3298800" cy="712500"/>
          </a:xfrm>
          <a:prstGeom prst="roundRect">
            <a:avLst>
              <a:gd name="adj" fmla="val 3226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           </a:t>
            </a:r>
            <a:r>
              <a:rPr lang="en-US" sz="1800" dirty="0"/>
              <a:t>NURWATI</a:t>
            </a:r>
          </a:p>
          <a:p>
            <a:pPr marL="0" lvl="0" indent="0" algn="l" rtl="0">
              <a:spcBef>
                <a:spcPts val="0"/>
              </a:spcBef>
              <a:spcAft>
                <a:spcPts val="0"/>
              </a:spcAft>
              <a:buNone/>
            </a:pPr>
            <a:r>
              <a:rPr lang="en-US" sz="1800" dirty="0"/>
              <a:t>           048941091 </a:t>
            </a:r>
            <a:endParaRPr sz="1800" dirty="0"/>
          </a:p>
        </p:txBody>
      </p:sp>
      <p:sp>
        <p:nvSpPr>
          <p:cNvPr id="2725" name="Google Shape;2725;p63"/>
          <p:cNvSpPr txBox="1">
            <a:spLocks noGrp="1"/>
          </p:cNvSpPr>
          <p:nvPr>
            <p:ph type="subTitle" idx="1"/>
          </p:nvPr>
        </p:nvSpPr>
        <p:spPr>
          <a:xfrm>
            <a:off x="3001384" y="3410463"/>
            <a:ext cx="2967341" cy="52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 </a:t>
            </a:r>
            <a:endParaRPr dirty="0"/>
          </a:p>
        </p:txBody>
      </p:sp>
      <p:cxnSp>
        <p:nvCxnSpPr>
          <p:cNvPr id="2726" name="Google Shape;2726;p63"/>
          <p:cNvCxnSpPr>
            <a:cxnSpLocks/>
          </p:cNvCxnSpPr>
          <p:nvPr/>
        </p:nvCxnSpPr>
        <p:spPr>
          <a:xfrm rot="10800000" flipH="1" flipV="1">
            <a:off x="2460762" y="2487050"/>
            <a:ext cx="461764" cy="1186363"/>
          </a:xfrm>
          <a:prstGeom prst="curvedConnector3">
            <a:avLst>
              <a:gd name="adj1" fmla="val -49506"/>
            </a:avLst>
          </a:prstGeom>
          <a:noFill/>
          <a:ln w="28575" cap="rnd" cmpd="sng">
            <a:solidFill>
              <a:schemeClr val="lt1"/>
            </a:solidFill>
            <a:prstDash val="solid"/>
            <a:round/>
            <a:headEnd type="none" w="med" len="med"/>
            <a:tailEnd type="triangle" w="med" len="med"/>
          </a:ln>
        </p:spPr>
      </p:cxnSp>
      <p:cxnSp>
        <p:nvCxnSpPr>
          <p:cNvPr id="2728" name="Google Shape;2728;p63"/>
          <p:cNvCxnSpPr>
            <a:cxnSpLocks/>
            <a:stCxn id="2724" idx="3"/>
          </p:cNvCxnSpPr>
          <p:nvPr/>
        </p:nvCxnSpPr>
        <p:spPr>
          <a:xfrm flipV="1">
            <a:off x="6221475" y="2487050"/>
            <a:ext cx="318810" cy="1186363"/>
          </a:xfrm>
          <a:prstGeom prst="curvedConnector3">
            <a:avLst>
              <a:gd name="adj1" fmla="val 171704"/>
            </a:avLst>
          </a:prstGeom>
          <a:noFill/>
          <a:ln w="28575" cap="rnd" cmpd="sng">
            <a:solidFill>
              <a:schemeClr val="lt1"/>
            </a:solidFill>
            <a:prstDash val="solid"/>
            <a:round/>
            <a:headEnd type="none" w="med" len="med"/>
            <a:tailEnd type="triangle" w="med" len="med"/>
          </a:ln>
        </p:spPr>
      </p:cxnSp>
      <p:sp>
        <p:nvSpPr>
          <p:cNvPr id="3" name="Title 2">
            <a:extLst>
              <a:ext uri="{FF2B5EF4-FFF2-40B4-BE49-F238E27FC236}">
                <a16:creationId xmlns:a16="http://schemas.microsoft.com/office/drawing/2014/main" id="{D4AD311E-2D0D-4366-9230-E32FD9C73F4E}"/>
              </a:ext>
            </a:extLst>
          </p:cNvPr>
          <p:cNvSpPr>
            <a:spLocks noGrp="1"/>
          </p:cNvSpPr>
          <p:nvPr>
            <p:ph type="title"/>
          </p:nvPr>
        </p:nvSpPr>
        <p:spPr>
          <a:xfrm>
            <a:off x="2096550" y="1101732"/>
            <a:ext cx="4950900" cy="1379100"/>
          </a:xfrm>
        </p:spPr>
        <p:txBody>
          <a:bodyPr/>
          <a:lstStyle/>
          <a:p>
            <a:r>
              <a:rPr lang="en-US" sz="2800" dirty="0" err="1"/>
              <a:t>Promosi</a:t>
            </a:r>
            <a:r>
              <a:rPr lang="en-US" sz="2800" dirty="0"/>
              <a:t> </a:t>
            </a:r>
            <a:r>
              <a:rPr lang="en-US" sz="2800" dirty="0" err="1"/>
              <a:t>layanan</a:t>
            </a:r>
            <a:r>
              <a:rPr lang="en-US" sz="2800" dirty="0"/>
              <a:t> </a:t>
            </a:r>
            <a:r>
              <a:rPr lang="en-US" sz="2800" dirty="0" err="1"/>
              <a:t>perpustakaan</a:t>
            </a:r>
            <a:r>
              <a:rPr lang="en-US" sz="2800" dirty="0"/>
              <a:t> </a:t>
            </a:r>
            <a:endParaRPr lang="en-ID" sz="2800" dirty="0"/>
          </a:p>
        </p:txBody>
      </p:sp>
      <p:pic>
        <p:nvPicPr>
          <p:cNvPr id="6" name="Recorded Sound">
            <a:hlinkClick r:id="" action="ppaction://media"/>
            <a:extLst>
              <a:ext uri="{FF2B5EF4-FFF2-40B4-BE49-F238E27FC236}">
                <a16:creationId xmlns:a16="http://schemas.microsoft.com/office/drawing/2014/main" id="{90843DFE-9B0E-4ADC-80E3-6080D99597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V="1">
            <a:off x="1" y="2109411"/>
            <a:ext cx="508314" cy="8514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25"/>
                                        </p:tgtEl>
                                        <p:attrNameLst>
                                          <p:attrName>style.visibility</p:attrName>
                                        </p:attrNameLst>
                                      </p:cBhvr>
                                      <p:to>
                                        <p:strVal val="visible"/>
                                      </p:to>
                                    </p:set>
                                    <p:animEffect transition="in" filter="fade">
                                      <p:cBhvr>
                                        <p:cTn id="7" dur="1000"/>
                                        <p:tgtEl>
                                          <p:spTgt spid="272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726"/>
                                        </p:tgtEl>
                                        <p:attrNameLst>
                                          <p:attrName>style.visibility</p:attrName>
                                        </p:attrNameLst>
                                      </p:cBhvr>
                                      <p:to>
                                        <p:strVal val="visible"/>
                                      </p:to>
                                    </p:set>
                                    <p:animEffect transition="in" filter="fade">
                                      <p:cBhvr>
                                        <p:cTn id="11" dur="1000"/>
                                        <p:tgtEl>
                                          <p:spTgt spid="2726"/>
                                        </p:tgtEl>
                                      </p:cBhvr>
                                    </p:animEffect>
                                  </p:childTnLst>
                                </p:cTn>
                              </p:par>
                              <p:par>
                                <p:cTn id="12" presetID="10" presetClass="entr" presetSubtype="0" fill="hold" nodeType="withEffect">
                                  <p:stCondLst>
                                    <p:cond delay="0"/>
                                  </p:stCondLst>
                                  <p:childTnLst>
                                    <p:set>
                                      <p:cBhvr>
                                        <p:cTn id="13" dur="1" fill="hold">
                                          <p:stCondLst>
                                            <p:cond delay="0"/>
                                          </p:stCondLst>
                                        </p:cTn>
                                        <p:tgtEl>
                                          <p:spTgt spid="2728"/>
                                        </p:tgtEl>
                                        <p:attrNameLst>
                                          <p:attrName>style.visibility</p:attrName>
                                        </p:attrNameLst>
                                      </p:cBhvr>
                                      <p:to>
                                        <p:strVal val="visible"/>
                                      </p:to>
                                    </p:set>
                                    <p:animEffect transition="in" filter="fade">
                                      <p:cBhvr>
                                        <p:cTn id="14" dur="1000"/>
                                        <p:tgtEl>
                                          <p:spTgt spid="2728"/>
                                        </p:tgtEl>
                                      </p:cBhvr>
                                    </p:animEffect>
                                  </p:childTnLst>
                                </p:cTn>
                              </p:par>
                              <p:par>
                                <p:cTn id="15" presetID="10" presetClass="entr" presetSubtype="0" fill="hold" nodeType="withEffect">
                                  <p:stCondLst>
                                    <p:cond delay="0"/>
                                  </p:stCondLst>
                                  <p:childTnLst>
                                    <p:set>
                                      <p:cBhvr>
                                        <p:cTn id="16" dur="1" fill="hold">
                                          <p:stCondLst>
                                            <p:cond delay="0"/>
                                          </p:stCondLst>
                                        </p:cTn>
                                        <p:tgtEl>
                                          <p:spTgt spid="2724"/>
                                        </p:tgtEl>
                                        <p:attrNameLst>
                                          <p:attrName>style.visibility</p:attrName>
                                        </p:attrNameLst>
                                      </p:cBhvr>
                                      <p:to>
                                        <p:strVal val="visible"/>
                                      </p:to>
                                    </p:set>
                                    <p:animEffect transition="in" filter="fade">
                                      <p:cBhvr>
                                        <p:cTn id="17" dur="1000"/>
                                        <p:tgtEl>
                                          <p:spTgt spid="2724"/>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1648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01"/>
        <p:cNvGrpSpPr/>
        <p:nvPr/>
      </p:nvGrpSpPr>
      <p:grpSpPr>
        <a:xfrm>
          <a:off x="0" y="0"/>
          <a:ext cx="0" cy="0"/>
          <a:chOff x="0" y="0"/>
          <a:chExt cx="0" cy="0"/>
        </a:xfrm>
      </p:grpSpPr>
      <p:cxnSp>
        <p:nvCxnSpPr>
          <p:cNvPr id="2902" name="Google Shape;2902;p68"/>
          <p:cNvCxnSpPr/>
          <p:nvPr/>
        </p:nvCxnSpPr>
        <p:spPr>
          <a:xfrm flipH="1">
            <a:off x="1993023" y="2272275"/>
            <a:ext cx="714600" cy="679200"/>
          </a:xfrm>
          <a:prstGeom prst="curvedConnector3">
            <a:avLst>
              <a:gd name="adj1" fmla="val 133323"/>
            </a:avLst>
          </a:prstGeom>
          <a:noFill/>
          <a:ln w="28575" cap="flat" cmpd="sng">
            <a:solidFill>
              <a:schemeClr val="dk2"/>
            </a:solidFill>
            <a:prstDash val="solid"/>
            <a:round/>
            <a:headEnd type="none" w="med" len="med"/>
            <a:tailEnd type="triangle" w="med" len="med"/>
          </a:ln>
        </p:spPr>
      </p:cxnSp>
      <p:sp>
        <p:nvSpPr>
          <p:cNvPr id="3" name="Text Placeholder 2">
            <a:extLst>
              <a:ext uri="{FF2B5EF4-FFF2-40B4-BE49-F238E27FC236}">
                <a16:creationId xmlns:a16="http://schemas.microsoft.com/office/drawing/2014/main" id="{FF22B5AE-62EF-42F4-AB75-E1E8EE8C450B}"/>
              </a:ext>
            </a:extLst>
          </p:cNvPr>
          <p:cNvSpPr>
            <a:spLocks noGrp="1"/>
          </p:cNvSpPr>
          <p:nvPr>
            <p:ph type="body" idx="1"/>
          </p:nvPr>
        </p:nvSpPr>
        <p:spPr>
          <a:xfrm>
            <a:off x="716125" y="1321450"/>
            <a:ext cx="6963641" cy="2580850"/>
          </a:xfrm>
        </p:spPr>
        <p:txBody>
          <a:bodyPr/>
          <a:lstStyle/>
          <a:p>
            <a:pPr>
              <a:lnSpc>
                <a:spcPct val="150000"/>
              </a:lnSpc>
            </a:pPr>
            <a:r>
              <a:rPr lang="en-US" dirty="0" err="1"/>
              <a:t>Promosi</a:t>
            </a:r>
            <a:r>
              <a:rPr lang="en-US" dirty="0"/>
              <a:t> </a:t>
            </a:r>
            <a:r>
              <a:rPr lang="en-US" dirty="0" err="1"/>
              <a:t>perpustakaan</a:t>
            </a:r>
            <a:r>
              <a:rPr lang="en-US" dirty="0"/>
              <a:t> </a:t>
            </a:r>
            <a:r>
              <a:rPr lang="en-US" dirty="0" err="1"/>
              <a:t>adalah</a:t>
            </a:r>
            <a:r>
              <a:rPr lang="en-US" dirty="0"/>
              <a:t> </a:t>
            </a:r>
            <a:r>
              <a:rPr lang="en-US" dirty="0" err="1"/>
              <a:t>langkah-langkah</a:t>
            </a:r>
            <a:r>
              <a:rPr lang="en-US" dirty="0"/>
              <a:t> </a:t>
            </a:r>
            <a:r>
              <a:rPr lang="en-US" dirty="0" err="1"/>
              <a:t>praktis</a:t>
            </a:r>
            <a:r>
              <a:rPr lang="en-US" dirty="0"/>
              <a:t> yang </a:t>
            </a:r>
            <a:r>
              <a:rPr lang="en-US" dirty="0" err="1"/>
              <a:t>dapat</a:t>
            </a:r>
            <a:r>
              <a:rPr lang="en-US" dirty="0"/>
              <a:t> di </a:t>
            </a:r>
            <a:r>
              <a:rPr lang="en-US" dirty="0" err="1"/>
              <a:t>lakukan</a:t>
            </a:r>
            <a:r>
              <a:rPr lang="en-US" dirty="0"/>
              <a:t> </a:t>
            </a:r>
            <a:r>
              <a:rPr lang="en-US" dirty="0" err="1"/>
              <a:t>perpustakaan</a:t>
            </a:r>
            <a:r>
              <a:rPr lang="en-US" dirty="0"/>
              <a:t> </a:t>
            </a:r>
            <a:r>
              <a:rPr lang="en-US" dirty="0" err="1"/>
              <a:t>untuk</a:t>
            </a:r>
            <a:r>
              <a:rPr lang="en-US" dirty="0"/>
              <a:t> </a:t>
            </a:r>
            <a:r>
              <a:rPr lang="en-US" dirty="0" err="1"/>
              <a:t>menigkatkan</a:t>
            </a:r>
            <a:r>
              <a:rPr lang="en-US" dirty="0"/>
              <a:t> </a:t>
            </a:r>
            <a:r>
              <a:rPr lang="en-US" dirty="0" err="1"/>
              <a:t>pemanfaatan</a:t>
            </a:r>
            <a:r>
              <a:rPr lang="en-US" dirty="0"/>
              <a:t> </a:t>
            </a:r>
            <a:r>
              <a:rPr lang="en-US" dirty="0" err="1"/>
              <a:t>perpustakaan</a:t>
            </a:r>
            <a:r>
              <a:rPr lang="en-US" dirty="0"/>
              <a:t> </a:t>
            </a:r>
            <a:r>
              <a:rPr lang="en-US" dirty="0" err="1"/>
              <a:t>yaitu</a:t>
            </a:r>
            <a:r>
              <a:rPr lang="en-US" dirty="0"/>
              <a:t> </a:t>
            </a:r>
            <a:r>
              <a:rPr lang="en-US" dirty="0" err="1"/>
              <a:t>dengan</a:t>
            </a:r>
            <a:r>
              <a:rPr lang="en-US" dirty="0"/>
              <a:t> </a:t>
            </a:r>
            <a:r>
              <a:rPr lang="en-US" dirty="0" err="1"/>
              <a:t>cara</a:t>
            </a:r>
            <a:r>
              <a:rPr lang="en-US" dirty="0"/>
              <a:t> </a:t>
            </a:r>
            <a:r>
              <a:rPr lang="en-US" dirty="0" err="1"/>
              <a:t>memperkenalkan</a:t>
            </a:r>
            <a:r>
              <a:rPr lang="en-US" dirty="0"/>
              <a:t> </a:t>
            </a:r>
            <a:r>
              <a:rPr lang="en-US" dirty="0" err="1"/>
              <a:t>perpustakaaan</a:t>
            </a:r>
            <a:r>
              <a:rPr lang="en-US" dirty="0"/>
              <a:t> </a:t>
            </a:r>
            <a:r>
              <a:rPr lang="en-US" dirty="0" err="1"/>
              <a:t>dari</a:t>
            </a:r>
            <a:r>
              <a:rPr lang="en-US" dirty="0"/>
              <a:t> </a:t>
            </a:r>
            <a:r>
              <a:rPr lang="en-US" dirty="0" err="1"/>
              <a:t>segi</a:t>
            </a:r>
            <a:r>
              <a:rPr lang="en-US" dirty="0"/>
              <a:t> </a:t>
            </a:r>
            <a:r>
              <a:rPr lang="en-US" dirty="0" err="1"/>
              <a:t>fasilitas</a:t>
            </a:r>
            <a:r>
              <a:rPr lang="en-US" dirty="0"/>
              <a:t> ,</a:t>
            </a:r>
            <a:r>
              <a:rPr lang="en-US" dirty="0" err="1"/>
              <a:t>koleksi</a:t>
            </a:r>
            <a:r>
              <a:rPr lang="en-US" dirty="0"/>
              <a:t> </a:t>
            </a:r>
            <a:r>
              <a:rPr lang="en-US" dirty="0" err="1"/>
              <a:t>jenis</a:t>
            </a:r>
            <a:r>
              <a:rPr lang="en-US" dirty="0"/>
              <a:t> </a:t>
            </a:r>
            <a:r>
              <a:rPr lang="en-US" dirty="0" err="1"/>
              <a:t>layanan</a:t>
            </a:r>
            <a:r>
              <a:rPr lang="en-US" dirty="0"/>
              <a:t> dan </a:t>
            </a:r>
            <a:r>
              <a:rPr lang="en-US" dirty="0" err="1"/>
              <a:t>manfaat</a:t>
            </a:r>
            <a:r>
              <a:rPr lang="en-US" dirty="0"/>
              <a:t> yang </a:t>
            </a:r>
            <a:r>
              <a:rPr lang="en-US" dirty="0" err="1"/>
              <a:t>dapat</a:t>
            </a:r>
            <a:r>
              <a:rPr lang="en-US" dirty="0"/>
              <a:t> di </a:t>
            </a:r>
            <a:r>
              <a:rPr lang="en-US" dirty="0" err="1"/>
              <a:t>peroleh</a:t>
            </a:r>
            <a:r>
              <a:rPr lang="en-US" dirty="0"/>
              <a:t> oleh </a:t>
            </a:r>
            <a:r>
              <a:rPr lang="en-US" dirty="0" err="1"/>
              <a:t>setiap</a:t>
            </a:r>
            <a:r>
              <a:rPr lang="en-US" dirty="0"/>
              <a:t> </a:t>
            </a:r>
            <a:r>
              <a:rPr lang="en-US" dirty="0" err="1"/>
              <a:t>pemakai</a:t>
            </a:r>
            <a:r>
              <a:rPr lang="en-US" dirty="0"/>
              <a:t> </a:t>
            </a:r>
            <a:r>
              <a:rPr lang="en-US" dirty="0" err="1"/>
              <a:t>perpustakaan</a:t>
            </a:r>
            <a:r>
              <a:rPr lang="en-US" dirty="0"/>
              <a:t> .</a:t>
            </a:r>
            <a:endParaRPr lang="en-ID" dirty="0"/>
          </a:p>
        </p:txBody>
      </p:sp>
      <p:sp>
        <p:nvSpPr>
          <p:cNvPr id="5" name="Title 4">
            <a:extLst>
              <a:ext uri="{FF2B5EF4-FFF2-40B4-BE49-F238E27FC236}">
                <a16:creationId xmlns:a16="http://schemas.microsoft.com/office/drawing/2014/main" id="{D65BA70B-F054-438B-A220-AD49C4449AEB}"/>
              </a:ext>
            </a:extLst>
          </p:cNvPr>
          <p:cNvSpPr>
            <a:spLocks noGrp="1"/>
          </p:cNvSpPr>
          <p:nvPr>
            <p:ph type="title"/>
          </p:nvPr>
        </p:nvSpPr>
        <p:spPr>
          <a:xfrm>
            <a:off x="716125" y="536999"/>
            <a:ext cx="7704900" cy="1219229"/>
          </a:xfrm>
        </p:spPr>
        <p:txBody>
          <a:bodyPr/>
          <a:lstStyle/>
          <a:p>
            <a:r>
              <a:rPr lang="en-US" sz="2400" dirty="0" err="1"/>
              <a:t>Pengertian</a:t>
            </a:r>
            <a:r>
              <a:rPr lang="en-US" sz="2400" dirty="0"/>
              <a:t> </a:t>
            </a:r>
            <a:r>
              <a:rPr lang="en-US" sz="2400" dirty="0" err="1"/>
              <a:t>promosi</a:t>
            </a:r>
            <a:r>
              <a:rPr lang="en-US" sz="2400" dirty="0"/>
              <a:t> </a:t>
            </a:r>
            <a:endParaRPr lang="en-ID" sz="2400" dirty="0"/>
          </a:p>
        </p:txBody>
      </p:sp>
      <p:pic>
        <p:nvPicPr>
          <p:cNvPr id="2" name="Recorded Sound">
            <a:hlinkClick r:id="" action="ppaction://media"/>
            <a:extLst>
              <a:ext uri="{FF2B5EF4-FFF2-40B4-BE49-F238E27FC236}">
                <a16:creationId xmlns:a16="http://schemas.microsoft.com/office/drawing/2014/main" id="{FF5243E8-A316-4737-80F8-CC47DA4070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4771697"/>
            <a:ext cx="366228" cy="457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32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30"/>
        <p:cNvGrpSpPr/>
        <p:nvPr/>
      </p:nvGrpSpPr>
      <p:grpSpPr>
        <a:xfrm>
          <a:off x="0" y="0"/>
          <a:ext cx="0" cy="0"/>
          <a:chOff x="0" y="0"/>
          <a:chExt cx="0" cy="0"/>
        </a:xfrm>
      </p:grpSpPr>
      <p:sp>
        <p:nvSpPr>
          <p:cNvPr id="4231" name="Google Shape;4231;p92"/>
          <p:cNvSpPr/>
          <p:nvPr/>
        </p:nvSpPr>
        <p:spPr>
          <a:xfrm rot="-820">
            <a:off x="775025" y="1968096"/>
            <a:ext cx="2514600" cy="406800"/>
          </a:xfrm>
          <a:prstGeom prst="roundRect">
            <a:avLst>
              <a:gd name="adj" fmla="val 288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92"/>
          <p:cNvSpPr/>
          <p:nvPr/>
        </p:nvSpPr>
        <p:spPr>
          <a:xfrm rot="-821">
            <a:off x="3321298" y="1968095"/>
            <a:ext cx="2512800" cy="406800"/>
          </a:xfrm>
          <a:prstGeom prst="roundRect">
            <a:avLst>
              <a:gd name="adj" fmla="val 288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92"/>
          <p:cNvSpPr/>
          <p:nvPr/>
        </p:nvSpPr>
        <p:spPr>
          <a:xfrm rot="-820">
            <a:off x="5865772" y="1968097"/>
            <a:ext cx="2514600" cy="406800"/>
          </a:xfrm>
          <a:prstGeom prst="roundRect">
            <a:avLst>
              <a:gd name="adj" fmla="val 288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92"/>
          <p:cNvSpPr/>
          <p:nvPr/>
        </p:nvSpPr>
        <p:spPr>
          <a:xfrm rot="-820">
            <a:off x="2048162" y="3296571"/>
            <a:ext cx="2514600" cy="406800"/>
          </a:xfrm>
          <a:prstGeom prst="roundRect">
            <a:avLst>
              <a:gd name="adj" fmla="val 288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92"/>
          <p:cNvSpPr/>
          <p:nvPr/>
        </p:nvSpPr>
        <p:spPr>
          <a:xfrm rot="-820">
            <a:off x="4592635" y="3296571"/>
            <a:ext cx="2514600" cy="406800"/>
          </a:xfrm>
          <a:prstGeom prst="roundRect">
            <a:avLst>
              <a:gd name="adj" fmla="val 288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92"/>
          <p:cNvSpPr txBox="1">
            <a:spLocks noGrp="1"/>
          </p:cNvSpPr>
          <p:nvPr>
            <p:ph type="subTitle" idx="2"/>
          </p:nvPr>
        </p:nvSpPr>
        <p:spPr>
          <a:xfrm>
            <a:off x="775925" y="2375175"/>
            <a:ext cx="2512800" cy="89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dirty="0"/>
              <a:t>M</a:t>
            </a:r>
            <a:r>
              <a:rPr lang="en" sz="1200" dirty="0"/>
              <a:t>emperkenalkan fungsi perpustakaan kepada masyarakat</a:t>
            </a:r>
            <a:endParaRPr sz="1200" dirty="0"/>
          </a:p>
        </p:txBody>
      </p:sp>
      <p:sp>
        <p:nvSpPr>
          <p:cNvPr id="4240" name="Google Shape;4240;p92"/>
          <p:cNvSpPr txBox="1">
            <a:spLocks noGrp="1"/>
          </p:cNvSpPr>
          <p:nvPr>
            <p:ph type="subTitle" idx="4"/>
          </p:nvPr>
        </p:nvSpPr>
        <p:spPr>
          <a:xfrm>
            <a:off x="5865772" y="2375175"/>
            <a:ext cx="2514600" cy="93154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1200" dirty="0"/>
              <a:t>M</a:t>
            </a:r>
            <a:r>
              <a:rPr lang="en" sz="1200" dirty="0"/>
              <a:t>endorong minat baca pada masyarakat agar menggunakan koleksi perpustakaan secara maksimal</a:t>
            </a:r>
            <a:endParaRPr sz="1200" dirty="0"/>
          </a:p>
        </p:txBody>
      </p:sp>
      <p:sp>
        <p:nvSpPr>
          <p:cNvPr id="4242" name="Google Shape;4242;p92"/>
          <p:cNvSpPr txBox="1">
            <a:spLocks noGrp="1"/>
          </p:cNvSpPr>
          <p:nvPr>
            <p:ph type="subTitle" idx="6"/>
          </p:nvPr>
        </p:nvSpPr>
        <p:spPr>
          <a:xfrm>
            <a:off x="3319048" y="2375174"/>
            <a:ext cx="2514600" cy="9210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1200" dirty="0"/>
              <a:t>M</a:t>
            </a:r>
            <a:r>
              <a:rPr lang="en" sz="1200" dirty="0"/>
              <a:t>enginformasikan kepada masyarakat mengenai layanan program kegiatan di perpustakaan</a:t>
            </a:r>
            <a:endParaRPr sz="1200" dirty="0"/>
          </a:p>
        </p:txBody>
      </p:sp>
      <p:sp>
        <p:nvSpPr>
          <p:cNvPr id="4244" name="Google Shape;4244;p92"/>
          <p:cNvSpPr txBox="1">
            <a:spLocks noGrp="1"/>
          </p:cNvSpPr>
          <p:nvPr>
            <p:ph type="subTitle" idx="8"/>
          </p:nvPr>
        </p:nvSpPr>
        <p:spPr>
          <a:xfrm>
            <a:off x="2047487" y="3696624"/>
            <a:ext cx="2512800" cy="75109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err="1"/>
              <a:t>Memelihara</a:t>
            </a:r>
            <a:r>
              <a:rPr lang="en-US" sz="1200" dirty="0"/>
              <a:t> </a:t>
            </a:r>
            <a:r>
              <a:rPr lang="en-US" sz="1200" dirty="0" err="1"/>
              <a:t>kesadaran</a:t>
            </a:r>
            <a:r>
              <a:rPr lang="en-US" sz="1200" dirty="0"/>
              <a:t> </a:t>
            </a:r>
            <a:r>
              <a:rPr lang="en-US" sz="1200" dirty="0" err="1"/>
              <a:t>pemustaka</a:t>
            </a:r>
            <a:r>
              <a:rPr lang="en-US" sz="1200" dirty="0"/>
              <a:t> pada </a:t>
            </a:r>
            <a:r>
              <a:rPr lang="en-US" sz="1200" dirty="0" err="1"/>
              <a:t>layanan</a:t>
            </a:r>
            <a:r>
              <a:rPr lang="en-US" sz="1200" dirty="0"/>
              <a:t> </a:t>
            </a:r>
            <a:r>
              <a:rPr lang="en-US" sz="1200" dirty="0" err="1"/>
              <a:t>perpustakan</a:t>
            </a:r>
            <a:r>
              <a:rPr lang="en-US" sz="1200" dirty="0"/>
              <a:t> </a:t>
            </a:r>
            <a:endParaRPr sz="1200" dirty="0"/>
          </a:p>
        </p:txBody>
      </p:sp>
      <p:sp>
        <p:nvSpPr>
          <p:cNvPr id="4246" name="Google Shape;4246;p92"/>
          <p:cNvSpPr txBox="1">
            <a:spLocks noGrp="1"/>
          </p:cNvSpPr>
          <p:nvPr>
            <p:ph type="subTitle" idx="13"/>
          </p:nvPr>
        </p:nvSpPr>
        <p:spPr>
          <a:xfrm>
            <a:off x="4592410" y="3696624"/>
            <a:ext cx="2514600" cy="7213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err="1"/>
              <a:t>Menigkatkan</a:t>
            </a:r>
            <a:r>
              <a:rPr lang="en-US" sz="1200" dirty="0"/>
              <a:t> </a:t>
            </a:r>
            <a:r>
              <a:rPr lang="en-US" sz="1200" dirty="0" err="1"/>
              <a:t>penggunaan</a:t>
            </a:r>
            <a:r>
              <a:rPr lang="en-US" sz="1200" dirty="0"/>
              <a:t> </a:t>
            </a:r>
            <a:r>
              <a:rPr lang="en-US" sz="1200" dirty="0" err="1"/>
              <a:t>perpustakaan</a:t>
            </a:r>
            <a:endParaRPr sz="1200" dirty="0"/>
          </a:p>
        </p:txBody>
      </p:sp>
      <p:grpSp>
        <p:nvGrpSpPr>
          <p:cNvPr id="4247" name="Google Shape;4247;p92"/>
          <p:cNvGrpSpPr/>
          <p:nvPr/>
        </p:nvGrpSpPr>
        <p:grpSpPr>
          <a:xfrm>
            <a:off x="504395" y="645788"/>
            <a:ext cx="2011892" cy="1145849"/>
            <a:chOff x="7069145" y="59288"/>
            <a:chExt cx="2011892" cy="1145849"/>
          </a:xfrm>
        </p:grpSpPr>
        <p:grpSp>
          <p:nvGrpSpPr>
            <p:cNvPr id="4248" name="Google Shape;4248;p92"/>
            <p:cNvGrpSpPr/>
            <p:nvPr/>
          </p:nvGrpSpPr>
          <p:grpSpPr>
            <a:xfrm>
              <a:off x="7069145" y="59288"/>
              <a:ext cx="1068829" cy="1068865"/>
              <a:chOff x="3858125" y="1328675"/>
              <a:chExt cx="743275" cy="743300"/>
            </a:xfrm>
          </p:grpSpPr>
          <p:sp>
            <p:nvSpPr>
              <p:cNvPr id="4249" name="Google Shape;4249;p92"/>
              <p:cNvSpPr/>
              <p:nvPr/>
            </p:nvSpPr>
            <p:spPr>
              <a:xfrm>
                <a:off x="3858125" y="1328675"/>
                <a:ext cx="743275" cy="743300"/>
              </a:xfrm>
              <a:custGeom>
                <a:avLst/>
                <a:gdLst/>
                <a:ahLst/>
                <a:cxnLst/>
                <a:rect l="l" t="t" r="r" b="b"/>
                <a:pathLst>
                  <a:path w="29731" h="29732" extrusionOk="0">
                    <a:moveTo>
                      <a:pt x="14866" y="1"/>
                    </a:moveTo>
                    <a:cubicBezTo>
                      <a:pt x="10923" y="1"/>
                      <a:pt x="7142" y="1568"/>
                      <a:pt x="4355" y="4355"/>
                    </a:cubicBezTo>
                    <a:cubicBezTo>
                      <a:pt x="1566" y="7143"/>
                      <a:pt x="0" y="10923"/>
                      <a:pt x="0" y="14866"/>
                    </a:cubicBezTo>
                    <a:cubicBezTo>
                      <a:pt x="0" y="18808"/>
                      <a:pt x="1566" y="22589"/>
                      <a:pt x="4355" y="25378"/>
                    </a:cubicBezTo>
                    <a:cubicBezTo>
                      <a:pt x="7142" y="28165"/>
                      <a:pt x="10923" y="29731"/>
                      <a:pt x="14866" y="29731"/>
                    </a:cubicBezTo>
                    <a:cubicBezTo>
                      <a:pt x="18808" y="29731"/>
                      <a:pt x="22589" y="28165"/>
                      <a:pt x="25377" y="25378"/>
                    </a:cubicBezTo>
                    <a:cubicBezTo>
                      <a:pt x="28165" y="22589"/>
                      <a:pt x="29731" y="18808"/>
                      <a:pt x="29731" y="14866"/>
                    </a:cubicBezTo>
                    <a:cubicBezTo>
                      <a:pt x="29731" y="10923"/>
                      <a:pt x="28165" y="7143"/>
                      <a:pt x="25377" y="4355"/>
                    </a:cubicBezTo>
                    <a:cubicBezTo>
                      <a:pt x="22589" y="1568"/>
                      <a:pt x="18808" y="1"/>
                      <a:pt x="14866" y="1"/>
                    </a:cubicBezTo>
                    <a:close/>
                  </a:path>
                </a:pathLst>
              </a:custGeom>
              <a:solidFill>
                <a:schemeClr val="accent1">
                  <a:alpha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92"/>
              <p:cNvSpPr/>
              <p:nvPr/>
            </p:nvSpPr>
            <p:spPr>
              <a:xfrm>
                <a:off x="3912350" y="1382900"/>
                <a:ext cx="634875" cy="634850"/>
              </a:xfrm>
              <a:custGeom>
                <a:avLst/>
                <a:gdLst/>
                <a:ahLst/>
                <a:cxnLst/>
                <a:rect l="l" t="t" r="r" b="b"/>
                <a:pathLst>
                  <a:path w="25395" h="25394" extrusionOk="0">
                    <a:moveTo>
                      <a:pt x="12698" y="0"/>
                    </a:moveTo>
                    <a:cubicBezTo>
                      <a:pt x="9330" y="0"/>
                      <a:pt x="6101" y="1338"/>
                      <a:pt x="3720" y="3719"/>
                    </a:cubicBezTo>
                    <a:cubicBezTo>
                      <a:pt x="1338" y="6100"/>
                      <a:pt x="1" y="9329"/>
                      <a:pt x="1" y="12697"/>
                    </a:cubicBezTo>
                    <a:cubicBezTo>
                      <a:pt x="1" y="16065"/>
                      <a:pt x="1338" y="19294"/>
                      <a:pt x="3720" y="21675"/>
                    </a:cubicBezTo>
                    <a:cubicBezTo>
                      <a:pt x="6101" y="24056"/>
                      <a:pt x="9330" y="25394"/>
                      <a:pt x="12698" y="25394"/>
                    </a:cubicBezTo>
                    <a:cubicBezTo>
                      <a:pt x="16065" y="25394"/>
                      <a:pt x="19295" y="24056"/>
                      <a:pt x="21675" y="21675"/>
                    </a:cubicBezTo>
                    <a:cubicBezTo>
                      <a:pt x="24057" y="19294"/>
                      <a:pt x="25394" y="16065"/>
                      <a:pt x="25394" y="12697"/>
                    </a:cubicBezTo>
                    <a:cubicBezTo>
                      <a:pt x="25394" y="9329"/>
                      <a:pt x="24057" y="6100"/>
                      <a:pt x="21675" y="3719"/>
                    </a:cubicBezTo>
                    <a:cubicBezTo>
                      <a:pt x="19295" y="1338"/>
                      <a:pt x="16065" y="0"/>
                      <a:pt x="12698" y="0"/>
                    </a:cubicBezTo>
                    <a:close/>
                  </a:path>
                </a:pathLst>
              </a:custGeom>
              <a:solidFill>
                <a:schemeClr val="accent1">
                  <a:alpha val="83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92"/>
              <p:cNvSpPr/>
              <p:nvPr/>
            </p:nvSpPr>
            <p:spPr>
              <a:xfrm>
                <a:off x="3992300" y="1442575"/>
                <a:ext cx="554925" cy="575150"/>
              </a:xfrm>
              <a:custGeom>
                <a:avLst/>
                <a:gdLst/>
                <a:ahLst/>
                <a:cxnLst/>
                <a:rect l="l" t="t" r="r" b="b"/>
                <a:pathLst>
                  <a:path w="22197" h="23006" extrusionOk="0">
                    <a:moveTo>
                      <a:pt x="16908" y="1"/>
                    </a:moveTo>
                    <a:cubicBezTo>
                      <a:pt x="18896" y="2242"/>
                      <a:pt x="20106" y="5191"/>
                      <a:pt x="20106" y="8422"/>
                    </a:cubicBezTo>
                    <a:cubicBezTo>
                      <a:pt x="20106" y="15433"/>
                      <a:pt x="14421" y="21118"/>
                      <a:pt x="7409" y="21118"/>
                    </a:cubicBezTo>
                    <a:cubicBezTo>
                      <a:pt x="4643" y="21118"/>
                      <a:pt x="2086" y="20231"/>
                      <a:pt x="0" y="18730"/>
                    </a:cubicBezTo>
                    <a:lnTo>
                      <a:pt x="0" y="18730"/>
                    </a:lnTo>
                    <a:cubicBezTo>
                      <a:pt x="2327" y="21352"/>
                      <a:pt x="5719" y="23006"/>
                      <a:pt x="9499" y="23006"/>
                    </a:cubicBezTo>
                    <a:cubicBezTo>
                      <a:pt x="16511" y="23006"/>
                      <a:pt x="22195" y="17321"/>
                      <a:pt x="22195" y="10309"/>
                    </a:cubicBezTo>
                    <a:cubicBezTo>
                      <a:pt x="22196" y="6063"/>
                      <a:pt x="20110" y="2307"/>
                      <a:pt x="16908" y="1"/>
                    </a:cubicBezTo>
                    <a:close/>
                  </a:path>
                </a:pathLst>
              </a:custGeom>
              <a:solidFill>
                <a:schemeClr val="accent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92"/>
            <p:cNvGrpSpPr/>
            <p:nvPr/>
          </p:nvGrpSpPr>
          <p:grpSpPr>
            <a:xfrm>
              <a:off x="7301338" y="658738"/>
              <a:ext cx="1779700" cy="546400"/>
              <a:chOff x="3218975" y="369750"/>
              <a:chExt cx="1779700" cy="546400"/>
            </a:xfrm>
          </p:grpSpPr>
          <p:sp>
            <p:nvSpPr>
              <p:cNvPr id="4253" name="Google Shape;4253;p92"/>
              <p:cNvSpPr/>
              <p:nvPr/>
            </p:nvSpPr>
            <p:spPr>
              <a:xfrm>
                <a:off x="3218975" y="369750"/>
                <a:ext cx="1779700" cy="546400"/>
              </a:xfrm>
              <a:custGeom>
                <a:avLst/>
                <a:gdLst/>
                <a:ahLst/>
                <a:cxnLst/>
                <a:rect l="l" t="t" r="r" b="b"/>
                <a:pathLst>
                  <a:path w="71188" h="21856" extrusionOk="0">
                    <a:moveTo>
                      <a:pt x="41071" y="0"/>
                    </a:moveTo>
                    <a:cubicBezTo>
                      <a:pt x="34960" y="0"/>
                      <a:pt x="29041" y="4475"/>
                      <a:pt x="27525" y="10425"/>
                    </a:cubicBezTo>
                    <a:cubicBezTo>
                      <a:pt x="26860" y="9692"/>
                      <a:pt x="25870" y="9280"/>
                      <a:pt x="24883" y="9280"/>
                    </a:cubicBezTo>
                    <a:cubicBezTo>
                      <a:pt x="24548" y="9280"/>
                      <a:pt x="24213" y="9328"/>
                      <a:pt x="23892" y="9426"/>
                    </a:cubicBezTo>
                    <a:cubicBezTo>
                      <a:pt x="22625" y="9815"/>
                      <a:pt x="21630" y="10976"/>
                      <a:pt x="21440" y="12288"/>
                    </a:cubicBezTo>
                    <a:cubicBezTo>
                      <a:pt x="20320" y="10631"/>
                      <a:pt x="18319" y="9645"/>
                      <a:pt x="16328" y="9645"/>
                    </a:cubicBezTo>
                    <a:cubicBezTo>
                      <a:pt x="15755" y="9645"/>
                      <a:pt x="15183" y="9727"/>
                      <a:pt x="14633" y="9898"/>
                    </a:cubicBezTo>
                    <a:cubicBezTo>
                      <a:pt x="12172" y="10661"/>
                      <a:pt x="10356" y="13145"/>
                      <a:pt x="10375" y="15721"/>
                    </a:cubicBezTo>
                    <a:cubicBezTo>
                      <a:pt x="10055" y="15548"/>
                      <a:pt x="9692" y="15465"/>
                      <a:pt x="9329" y="15465"/>
                    </a:cubicBezTo>
                    <a:cubicBezTo>
                      <a:pt x="8761" y="15465"/>
                      <a:pt x="8190" y="15670"/>
                      <a:pt x="7774" y="16060"/>
                    </a:cubicBezTo>
                    <a:cubicBezTo>
                      <a:pt x="7092" y="16698"/>
                      <a:pt x="6878" y="17785"/>
                      <a:pt x="7268" y="18634"/>
                    </a:cubicBezTo>
                    <a:cubicBezTo>
                      <a:pt x="6721" y="18490"/>
                      <a:pt x="6178" y="18421"/>
                      <a:pt x="5648" y="18421"/>
                    </a:cubicBezTo>
                    <a:cubicBezTo>
                      <a:pt x="3336" y="18421"/>
                      <a:pt x="1249" y="19733"/>
                      <a:pt x="0" y="21855"/>
                    </a:cubicBezTo>
                    <a:lnTo>
                      <a:pt x="71187" y="21855"/>
                    </a:lnTo>
                    <a:cubicBezTo>
                      <a:pt x="70862" y="20910"/>
                      <a:pt x="69659" y="19988"/>
                      <a:pt x="68634" y="19988"/>
                    </a:cubicBezTo>
                    <a:cubicBezTo>
                      <a:pt x="68417" y="19988"/>
                      <a:pt x="68208" y="20029"/>
                      <a:pt x="68017" y="20120"/>
                    </a:cubicBezTo>
                    <a:cubicBezTo>
                      <a:pt x="68386" y="18870"/>
                      <a:pt x="67852" y="17409"/>
                      <a:pt x="66764" y="16691"/>
                    </a:cubicBezTo>
                    <a:cubicBezTo>
                      <a:pt x="66269" y="16366"/>
                      <a:pt x="65679" y="16205"/>
                      <a:pt x="65088" y="16205"/>
                    </a:cubicBezTo>
                    <a:cubicBezTo>
                      <a:pt x="64377" y="16205"/>
                      <a:pt x="63665" y="16437"/>
                      <a:pt x="63118" y="16892"/>
                    </a:cubicBezTo>
                    <a:cubicBezTo>
                      <a:pt x="63465" y="14842"/>
                      <a:pt x="62343" y="12630"/>
                      <a:pt x="60483" y="11701"/>
                    </a:cubicBezTo>
                    <a:cubicBezTo>
                      <a:pt x="59823" y="11372"/>
                      <a:pt x="59091" y="11214"/>
                      <a:pt x="58355" y="11214"/>
                    </a:cubicBezTo>
                    <a:cubicBezTo>
                      <a:pt x="57018" y="11214"/>
                      <a:pt x="55672" y="11738"/>
                      <a:pt x="54750" y="12712"/>
                    </a:cubicBezTo>
                    <a:cubicBezTo>
                      <a:pt x="54220" y="6246"/>
                      <a:pt x="48570" y="587"/>
                      <a:pt x="42106" y="44"/>
                    </a:cubicBezTo>
                    <a:cubicBezTo>
                      <a:pt x="41761" y="15"/>
                      <a:pt x="41416" y="0"/>
                      <a:pt x="4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92"/>
              <p:cNvSpPr/>
              <p:nvPr/>
            </p:nvSpPr>
            <p:spPr>
              <a:xfrm>
                <a:off x="3855600" y="585400"/>
                <a:ext cx="321650" cy="116000"/>
              </a:xfrm>
              <a:custGeom>
                <a:avLst/>
                <a:gdLst/>
                <a:ahLst/>
                <a:cxnLst/>
                <a:rect l="l" t="t" r="r" b="b"/>
                <a:pathLst>
                  <a:path w="12866" h="4640" extrusionOk="0">
                    <a:moveTo>
                      <a:pt x="9851" y="0"/>
                    </a:moveTo>
                    <a:cubicBezTo>
                      <a:pt x="9765" y="0"/>
                      <a:pt x="9679" y="4"/>
                      <a:pt x="9592" y="11"/>
                    </a:cubicBezTo>
                    <a:cubicBezTo>
                      <a:pt x="8793" y="77"/>
                      <a:pt x="8053" y="447"/>
                      <a:pt x="7544" y="953"/>
                    </a:cubicBezTo>
                    <a:cubicBezTo>
                      <a:pt x="7156" y="1333"/>
                      <a:pt x="6900" y="1789"/>
                      <a:pt x="6780" y="2228"/>
                    </a:cubicBezTo>
                    <a:cubicBezTo>
                      <a:pt x="6646" y="2057"/>
                      <a:pt x="6495" y="1895"/>
                      <a:pt x="6322" y="1744"/>
                    </a:cubicBezTo>
                    <a:cubicBezTo>
                      <a:pt x="5680" y="1177"/>
                      <a:pt x="4764" y="793"/>
                      <a:pt x="3797" y="793"/>
                    </a:cubicBezTo>
                    <a:cubicBezTo>
                      <a:pt x="3686" y="793"/>
                      <a:pt x="3574" y="798"/>
                      <a:pt x="3462" y="808"/>
                    </a:cubicBezTo>
                    <a:cubicBezTo>
                      <a:pt x="2373" y="909"/>
                      <a:pt x="1409" y="1503"/>
                      <a:pt x="823" y="2256"/>
                    </a:cubicBezTo>
                    <a:cubicBezTo>
                      <a:pt x="223" y="3010"/>
                      <a:pt x="1" y="3927"/>
                      <a:pt x="121" y="4639"/>
                    </a:cubicBezTo>
                    <a:cubicBezTo>
                      <a:pt x="505" y="4026"/>
                      <a:pt x="1013" y="3484"/>
                      <a:pt x="1618" y="3074"/>
                    </a:cubicBezTo>
                    <a:cubicBezTo>
                      <a:pt x="2220" y="2663"/>
                      <a:pt x="2914" y="2388"/>
                      <a:pt x="3602" y="2321"/>
                    </a:cubicBezTo>
                    <a:cubicBezTo>
                      <a:pt x="3710" y="2311"/>
                      <a:pt x="3819" y="2306"/>
                      <a:pt x="3928" y="2306"/>
                    </a:cubicBezTo>
                    <a:cubicBezTo>
                      <a:pt x="4519" y="2306"/>
                      <a:pt x="5127" y="2447"/>
                      <a:pt x="5692" y="2693"/>
                    </a:cubicBezTo>
                    <a:cubicBezTo>
                      <a:pt x="6362" y="2986"/>
                      <a:pt x="6962" y="3424"/>
                      <a:pt x="7453" y="3956"/>
                    </a:cubicBezTo>
                    <a:cubicBezTo>
                      <a:pt x="7443" y="3475"/>
                      <a:pt x="7264" y="2933"/>
                      <a:pt x="6932" y="2437"/>
                    </a:cubicBezTo>
                    <a:cubicBezTo>
                      <a:pt x="7684" y="1759"/>
                      <a:pt x="8669" y="1250"/>
                      <a:pt x="9686" y="1167"/>
                    </a:cubicBezTo>
                    <a:cubicBezTo>
                      <a:pt x="9788" y="1159"/>
                      <a:pt x="9890" y="1155"/>
                      <a:pt x="9993" y="1155"/>
                    </a:cubicBezTo>
                    <a:cubicBezTo>
                      <a:pt x="11017" y="1155"/>
                      <a:pt x="12055" y="1557"/>
                      <a:pt x="12866" y="2142"/>
                    </a:cubicBezTo>
                    <a:cubicBezTo>
                      <a:pt x="12739" y="1606"/>
                      <a:pt x="12357" y="1022"/>
                      <a:pt x="11766" y="609"/>
                    </a:cubicBezTo>
                    <a:cubicBezTo>
                      <a:pt x="11245" y="236"/>
                      <a:pt x="10560" y="0"/>
                      <a:pt x="9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92"/>
              <p:cNvSpPr/>
              <p:nvPr/>
            </p:nvSpPr>
            <p:spPr>
              <a:xfrm>
                <a:off x="4261900" y="541775"/>
                <a:ext cx="282375" cy="140350"/>
              </a:xfrm>
              <a:custGeom>
                <a:avLst/>
                <a:gdLst/>
                <a:ahLst/>
                <a:cxnLst/>
                <a:rect l="l" t="t" r="r" b="b"/>
                <a:pathLst>
                  <a:path w="11295" h="5614" extrusionOk="0">
                    <a:moveTo>
                      <a:pt x="3818" y="1"/>
                    </a:moveTo>
                    <a:cubicBezTo>
                      <a:pt x="3091" y="1"/>
                      <a:pt x="2384" y="178"/>
                      <a:pt x="1791" y="484"/>
                    </a:cubicBezTo>
                    <a:cubicBezTo>
                      <a:pt x="895" y="935"/>
                      <a:pt x="263" y="1671"/>
                      <a:pt x="1" y="2386"/>
                    </a:cubicBezTo>
                    <a:cubicBezTo>
                      <a:pt x="673" y="2021"/>
                      <a:pt x="1415" y="1748"/>
                      <a:pt x="2190" y="1620"/>
                    </a:cubicBezTo>
                    <a:cubicBezTo>
                      <a:pt x="2523" y="1564"/>
                      <a:pt x="2862" y="1535"/>
                      <a:pt x="3199" y="1535"/>
                    </a:cubicBezTo>
                    <a:cubicBezTo>
                      <a:pt x="3643" y="1535"/>
                      <a:pt x="4083" y="1586"/>
                      <a:pt x="4503" y="1694"/>
                    </a:cubicBezTo>
                    <a:cubicBezTo>
                      <a:pt x="5240" y="1885"/>
                      <a:pt x="5948" y="2262"/>
                      <a:pt x="6563" y="2751"/>
                    </a:cubicBezTo>
                    <a:cubicBezTo>
                      <a:pt x="7081" y="3163"/>
                      <a:pt x="7524" y="3653"/>
                      <a:pt x="7898" y="4182"/>
                    </a:cubicBezTo>
                    <a:cubicBezTo>
                      <a:pt x="7894" y="4185"/>
                      <a:pt x="7889" y="4188"/>
                      <a:pt x="7885" y="4190"/>
                    </a:cubicBezTo>
                    <a:cubicBezTo>
                      <a:pt x="7478" y="4447"/>
                      <a:pt x="7200" y="4821"/>
                      <a:pt x="7088" y="5174"/>
                    </a:cubicBezTo>
                    <a:cubicBezTo>
                      <a:pt x="7637" y="4836"/>
                      <a:pt x="8313" y="4604"/>
                      <a:pt x="8981" y="4604"/>
                    </a:cubicBezTo>
                    <a:cubicBezTo>
                      <a:pt x="9078" y="4604"/>
                      <a:pt x="9175" y="4609"/>
                      <a:pt x="9271" y="4619"/>
                    </a:cubicBezTo>
                    <a:cubicBezTo>
                      <a:pt x="10031" y="4698"/>
                      <a:pt x="10759" y="5105"/>
                      <a:pt x="11295" y="5614"/>
                    </a:cubicBezTo>
                    <a:cubicBezTo>
                      <a:pt x="11259" y="5245"/>
                      <a:pt x="11064" y="4821"/>
                      <a:pt x="10718" y="4486"/>
                    </a:cubicBezTo>
                    <a:cubicBezTo>
                      <a:pt x="10375" y="4148"/>
                      <a:pt x="9885" y="3899"/>
                      <a:pt x="9353" y="3843"/>
                    </a:cubicBezTo>
                    <a:cubicBezTo>
                      <a:pt x="9277" y="3835"/>
                      <a:pt x="9201" y="3831"/>
                      <a:pt x="9125" y="3831"/>
                    </a:cubicBezTo>
                    <a:cubicBezTo>
                      <a:pt x="8774" y="3831"/>
                      <a:pt x="8432" y="3914"/>
                      <a:pt x="8134" y="4054"/>
                    </a:cubicBezTo>
                    <a:cubicBezTo>
                      <a:pt x="8135" y="3387"/>
                      <a:pt x="7923" y="2627"/>
                      <a:pt x="7462" y="1950"/>
                    </a:cubicBezTo>
                    <a:cubicBezTo>
                      <a:pt x="6908" y="1121"/>
                      <a:pt x="5988" y="418"/>
                      <a:pt x="4906" y="138"/>
                    </a:cubicBezTo>
                    <a:cubicBezTo>
                      <a:pt x="4546" y="45"/>
                      <a:pt x="4180" y="1"/>
                      <a:pt x="3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92"/>
              <p:cNvSpPr/>
              <p:nvPr/>
            </p:nvSpPr>
            <p:spPr>
              <a:xfrm>
                <a:off x="3548600" y="718375"/>
                <a:ext cx="256825" cy="92425"/>
              </a:xfrm>
              <a:custGeom>
                <a:avLst/>
                <a:gdLst/>
                <a:ahLst/>
                <a:cxnLst/>
                <a:rect l="l" t="t" r="r" b="b"/>
                <a:pathLst>
                  <a:path w="10273" h="3697" extrusionOk="0">
                    <a:moveTo>
                      <a:pt x="7079" y="1"/>
                    </a:moveTo>
                    <a:cubicBezTo>
                      <a:pt x="6331" y="1"/>
                      <a:pt x="5613" y="267"/>
                      <a:pt x="5084" y="677"/>
                    </a:cubicBezTo>
                    <a:cubicBezTo>
                      <a:pt x="4527" y="1101"/>
                      <a:pt x="4176" y="1681"/>
                      <a:pt x="4056" y="2218"/>
                    </a:cubicBezTo>
                    <a:cubicBezTo>
                      <a:pt x="3677" y="1784"/>
                      <a:pt x="3088" y="1455"/>
                      <a:pt x="2436" y="1410"/>
                    </a:cubicBezTo>
                    <a:cubicBezTo>
                      <a:pt x="2384" y="1406"/>
                      <a:pt x="2333" y="1405"/>
                      <a:pt x="2281" y="1405"/>
                    </a:cubicBezTo>
                    <a:cubicBezTo>
                      <a:pt x="1669" y="1405"/>
                      <a:pt x="1090" y="1653"/>
                      <a:pt x="688" y="2018"/>
                    </a:cubicBezTo>
                    <a:cubicBezTo>
                      <a:pt x="244" y="2409"/>
                      <a:pt x="10" y="2940"/>
                      <a:pt x="0" y="3384"/>
                    </a:cubicBezTo>
                    <a:cubicBezTo>
                      <a:pt x="302" y="3056"/>
                      <a:pt x="669" y="2783"/>
                      <a:pt x="1082" y="2598"/>
                    </a:cubicBezTo>
                    <a:cubicBezTo>
                      <a:pt x="1447" y="2433"/>
                      <a:pt x="1842" y="2339"/>
                      <a:pt x="2226" y="2339"/>
                    </a:cubicBezTo>
                    <a:cubicBezTo>
                      <a:pt x="2275" y="2339"/>
                      <a:pt x="2324" y="2340"/>
                      <a:pt x="2373" y="2344"/>
                    </a:cubicBezTo>
                    <a:cubicBezTo>
                      <a:pt x="2800" y="2374"/>
                      <a:pt x="3234" y="2531"/>
                      <a:pt x="3616" y="2771"/>
                    </a:cubicBezTo>
                    <a:cubicBezTo>
                      <a:pt x="3999" y="3010"/>
                      <a:pt x="4326" y="3330"/>
                      <a:pt x="4582" y="3696"/>
                    </a:cubicBezTo>
                    <a:cubicBezTo>
                      <a:pt x="4630" y="3274"/>
                      <a:pt x="4484" y="2745"/>
                      <a:pt x="4132" y="2307"/>
                    </a:cubicBezTo>
                    <a:cubicBezTo>
                      <a:pt x="4551" y="1958"/>
                      <a:pt x="5028" y="1669"/>
                      <a:pt x="5548" y="1481"/>
                    </a:cubicBezTo>
                    <a:cubicBezTo>
                      <a:pt x="5993" y="1318"/>
                      <a:pt x="6465" y="1227"/>
                      <a:pt x="6925" y="1227"/>
                    </a:cubicBezTo>
                    <a:cubicBezTo>
                      <a:pt x="7047" y="1227"/>
                      <a:pt x="7169" y="1234"/>
                      <a:pt x="7289" y="1247"/>
                    </a:cubicBezTo>
                    <a:cubicBezTo>
                      <a:pt x="7861" y="1314"/>
                      <a:pt x="8430" y="1538"/>
                      <a:pt x="8934" y="1865"/>
                    </a:cubicBezTo>
                    <a:cubicBezTo>
                      <a:pt x="9438" y="2192"/>
                      <a:pt x="9868" y="2618"/>
                      <a:pt x="10214" y="3097"/>
                    </a:cubicBezTo>
                    <a:cubicBezTo>
                      <a:pt x="10272" y="2513"/>
                      <a:pt x="10063" y="1783"/>
                      <a:pt x="9566" y="1184"/>
                    </a:cubicBezTo>
                    <a:cubicBezTo>
                      <a:pt x="9076" y="588"/>
                      <a:pt x="8299" y="119"/>
                      <a:pt x="7428" y="20"/>
                    </a:cubicBezTo>
                    <a:cubicBezTo>
                      <a:pt x="7312" y="7"/>
                      <a:pt x="7195"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7" name="Google Shape;4257;p92"/>
          <p:cNvGrpSpPr/>
          <p:nvPr/>
        </p:nvGrpSpPr>
        <p:grpSpPr>
          <a:xfrm>
            <a:off x="456138" y="3754138"/>
            <a:ext cx="1779700" cy="546400"/>
            <a:chOff x="3218975" y="369750"/>
            <a:chExt cx="1779700" cy="546400"/>
          </a:xfrm>
        </p:grpSpPr>
        <p:sp>
          <p:nvSpPr>
            <p:cNvPr id="4258" name="Google Shape;4258;p92"/>
            <p:cNvSpPr/>
            <p:nvPr/>
          </p:nvSpPr>
          <p:spPr>
            <a:xfrm>
              <a:off x="3218975" y="369750"/>
              <a:ext cx="1779700" cy="546400"/>
            </a:xfrm>
            <a:custGeom>
              <a:avLst/>
              <a:gdLst/>
              <a:ahLst/>
              <a:cxnLst/>
              <a:rect l="l" t="t" r="r" b="b"/>
              <a:pathLst>
                <a:path w="71188" h="21856" extrusionOk="0">
                  <a:moveTo>
                    <a:pt x="41071" y="0"/>
                  </a:moveTo>
                  <a:cubicBezTo>
                    <a:pt x="34960" y="0"/>
                    <a:pt x="29041" y="4475"/>
                    <a:pt x="27525" y="10425"/>
                  </a:cubicBezTo>
                  <a:cubicBezTo>
                    <a:pt x="26860" y="9692"/>
                    <a:pt x="25870" y="9280"/>
                    <a:pt x="24883" y="9280"/>
                  </a:cubicBezTo>
                  <a:cubicBezTo>
                    <a:pt x="24548" y="9280"/>
                    <a:pt x="24213" y="9328"/>
                    <a:pt x="23892" y="9426"/>
                  </a:cubicBezTo>
                  <a:cubicBezTo>
                    <a:pt x="22625" y="9815"/>
                    <a:pt x="21630" y="10976"/>
                    <a:pt x="21440" y="12288"/>
                  </a:cubicBezTo>
                  <a:cubicBezTo>
                    <a:pt x="20320" y="10631"/>
                    <a:pt x="18319" y="9645"/>
                    <a:pt x="16328" y="9645"/>
                  </a:cubicBezTo>
                  <a:cubicBezTo>
                    <a:pt x="15755" y="9645"/>
                    <a:pt x="15183" y="9727"/>
                    <a:pt x="14633" y="9898"/>
                  </a:cubicBezTo>
                  <a:cubicBezTo>
                    <a:pt x="12172" y="10661"/>
                    <a:pt x="10356" y="13145"/>
                    <a:pt x="10375" y="15721"/>
                  </a:cubicBezTo>
                  <a:cubicBezTo>
                    <a:pt x="10055" y="15548"/>
                    <a:pt x="9692" y="15465"/>
                    <a:pt x="9329" y="15465"/>
                  </a:cubicBezTo>
                  <a:cubicBezTo>
                    <a:pt x="8761" y="15465"/>
                    <a:pt x="8190" y="15670"/>
                    <a:pt x="7774" y="16060"/>
                  </a:cubicBezTo>
                  <a:cubicBezTo>
                    <a:pt x="7092" y="16698"/>
                    <a:pt x="6878" y="17785"/>
                    <a:pt x="7268" y="18634"/>
                  </a:cubicBezTo>
                  <a:cubicBezTo>
                    <a:pt x="6721" y="18490"/>
                    <a:pt x="6178" y="18421"/>
                    <a:pt x="5648" y="18421"/>
                  </a:cubicBezTo>
                  <a:cubicBezTo>
                    <a:pt x="3336" y="18421"/>
                    <a:pt x="1249" y="19733"/>
                    <a:pt x="0" y="21855"/>
                  </a:cubicBezTo>
                  <a:lnTo>
                    <a:pt x="71187" y="21855"/>
                  </a:lnTo>
                  <a:cubicBezTo>
                    <a:pt x="70862" y="20910"/>
                    <a:pt x="69659" y="19988"/>
                    <a:pt x="68634" y="19988"/>
                  </a:cubicBezTo>
                  <a:cubicBezTo>
                    <a:pt x="68417" y="19988"/>
                    <a:pt x="68208" y="20029"/>
                    <a:pt x="68017" y="20120"/>
                  </a:cubicBezTo>
                  <a:cubicBezTo>
                    <a:pt x="68386" y="18870"/>
                    <a:pt x="67852" y="17409"/>
                    <a:pt x="66764" y="16691"/>
                  </a:cubicBezTo>
                  <a:cubicBezTo>
                    <a:pt x="66269" y="16366"/>
                    <a:pt x="65679" y="16205"/>
                    <a:pt x="65088" y="16205"/>
                  </a:cubicBezTo>
                  <a:cubicBezTo>
                    <a:pt x="64377" y="16205"/>
                    <a:pt x="63665" y="16437"/>
                    <a:pt x="63118" y="16892"/>
                  </a:cubicBezTo>
                  <a:cubicBezTo>
                    <a:pt x="63465" y="14842"/>
                    <a:pt x="62343" y="12630"/>
                    <a:pt x="60483" y="11701"/>
                  </a:cubicBezTo>
                  <a:cubicBezTo>
                    <a:pt x="59823" y="11372"/>
                    <a:pt x="59091" y="11214"/>
                    <a:pt x="58355" y="11214"/>
                  </a:cubicBezTo>
                  <a:cubicBezTo>
                    <a:pt x="57018" y="11214"/>
                    <a:pt x="55672" y="11738"/>
                    <a:pt x="54750" y="12712"/>
                  </a:cubicBezTo>
                  <a:cubicBezTo>
                    <a:pt x="54220" y="6246"/>
                    <a:pt x="48570" y="587"/>
                    <a:pt x="42106" y="44"/>
                  </a:cubicBezTo>
                  <a:cubicBezTo>
                    <a:pt x="41761" y="15"/>
                    <a:pt x="41416" y="0"/>
                    <a:pt x="4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92"/>
            <p:cNvSpPr/>
            <p:nvPr/>
          </p:nvSpPr>
          <p:spPr>
            <a:xfrm>
              <a:off x="3855600" y="585400"/>
              <a:ext cx="321650" cy="116000"/>
            </a:xfrm>
            <a:custGeom>
              <a:avLst/>
              <a:gdLst/>
              <a:ahLst/>
              <a:cxnLst/>
              <a:rect l="l" t="t" r="r" b="b"/>
              <a:pathLst>
                <a:path w="12866" h="4640" extrusionOk="0">
                  <a:moveTo>
                    <a:pt x="9851" y="0"/>
                  </a:moveTo>
                  <a:cubicBezTo>
                    <a:pt x="9765" y="0"/>
                    <a:pt x="9679" y="4"/>
                    <a:pt x="9592" y="11"/>
                  </a:cubicBezTo>
                  <a:cubicBezTo>
                    <a:pt x="8793" y="77"/>
                    <a:pt x="8053" y="447"/>
                    <a:pt x="7544" y="953"/>
                  </a:cubicBezTo>
                  <a:cubicBezTo>
                    <a:pt x="7156" y="1333"/>
                    <a:pt x="6900" y="1789"/>
                    <a:pt x="6780" y="2228"/>
                  </a:cubicBezTo>
                  <a:cubicBezTo>
                    <a:pt x="6646" y="2057"/>
                    <a:pt x="6495" y="1895"/>
                    <a:pt x="6322" y="1744"/>
                  </a:cubicBezTo>
                  <a:cubicBezTo>
                    <a:pt x="5680" y="1177"/>
                    <a:pt x="4764" y="793"/>
                    <a:pt x="3797" y="793"/>
                  </a:cubicBezTo>
                  <a:cubicBezTo>
                    <a:pt x="3686" y="793"/>
                    <a:pt x="3574" y="798"/>
                    <a:pt x="3462" y="808"/>
                  </a:cubicBezTo>
                  <a:cubicBezTo>
                    <a:pt x="2373" y="909"/>
                    <a:pt x="1409" y="1503"/>
                    <a:pt x="823" y="2256"/>
                  </a:cubicBezTo>
                  <a:cubicBezTo>
                    <a:pt x="223" y="3010"/>
                    <a:pt x="1" y="3927"/>
                    <a:pt x="121" y="4639"/>
                  </a:cubicBezTo>
                  <a:cubicBezTo>
                    <a:pt x="505" y="4026"/>
                    <a:pt x="1013" y="3484"/>
                    <a:pt x="1618" y="3074"/>
                  </a:cubicBezTo>
                  <a:cubicBezTo>
                    <a:pt x="2220" y="2663"/>
                    <a:pt x="2914" y="2388"/>
                    <a:pt x="3602" y="2321"/>
                  </a:cubicBezTo>
                  <a:cubicBezTo>
                    <a:pt x="3710" y="2311"/>
                    <a:pt x="3819" y="2306"/>
                    <a:pt x="3928" y="2306"/>
                  </a:cubicBezTo>
                  <a:cubicBezTo>
                    <a:pt x="4519" y="2306"/>
                    <a:pt x="5127" y="2447"/>
                    <a:pt x="5692" y="2693"/>
                  </a:cubicBezTo>
                  <a:cubicBezTo>
                    <a:pt x="6362" y="2986"/>
                    <a:pt x="6962" y="3424"/>
                    <a:pt x="7453" y="3956"/>
                  </a:cubicBezTo>
                  <a:cubicBezTo>
                    <a:pt x="7443" y="3475"/>
                    <a:pt x="7264" y="2933"/>
                    <a:pt x="6932" y="2437"/>
                  </a:cubicBezTo>
                  <a:cubicBezTo>
                    <a:pt x="7684" y="1759"/>
                    <a:pt x="8669" y="1250"/>
                    <a:pt x="9686" y="1167"/>
                  </a:cubicBezTo>
                  <a:cubicBezTo>
                    <a:pt x="9788" y="1159"/>
                    <a:pt x="9890" y="1155"/>
                    <a:pt x="9993" y="1155"/>
                  </a:cubicBezTo>
                  <a:cubicBezTo>
                    <a:pt x="11017" y="1155"/>
                    <a:pt x="12055" y="1557"/>
                    <a:pt x="12866" y="2142"/>
                  </a:cubicBezTo>
                  <a:cubicBezTo>
                    <a:pt x="12739" y="1606"/>
                    <a:pt x="12357" y="1022"/>
                    <a:pt x="11766" y="609"/>
                  </a:cubicBezTo>
                  <a:cubicBezTo>
                    <a:pt x="11245" y="236"/>
                    <a:pt x="10560" y="0"/>
                    <a:pt x="9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92"/>
            <p:cNvSpPr/>
            <p:nvPr/>
          </p:nvSpPr>
          <p:spPr>
            <a:xfrm>
              <a:off x="4261900" y="541775"/>
              <a:ext cx="282375" cy="140350"/>
            </a:xfrm>
            <a:custGeom>
              <a:avLst/>
              <a:gdLst/>
              <a:ahLst/>
              <a:cxnLst/>
              <a:rect l="l" t="t" r="r" b="b"/>
              <a:pathLst>
                <a:path w="11295" h="5614" extrusionOk="0">
                  <a:moveTo>
                    <a:pt x="3818" y="1"/>
                  </a:moveTo>
                  <a:cubicBezTo>
                    <a:pt x="3091" y="1"/>
                    <a:pt x="2384" y="178"/>
                    <a:pt x="1791" y="484"/>
                  </a:cubicBezTo>
                  <a:cubicBezTo>
                    <a:pt x="895" y="935"/>
                    <a:pt x="263" y="1671"/>
                    <a:pt x="1" y="2386"/>
                  </a:cubicBezTo>
                  <a:cubicBezTo>
                    <a:pt x="673" y="2021"/>
                    <a:pt x="1415" y="1748"/>
                    <a:pt x="2190" y="1620"/>
                  </a:cubicBezTo>
                  <a:cubicBezTo>
                    <a:pt x="2523" y="1564"/>
                    <a:pt x="2862" y="1535"/>
                    <a:pt x="3199" y="1535"/>
                  </a:cubicBezTo>
                  <a:cubicBezTo>
                    <a:pt x="3643" y="1535"/>
                    <a:pt x="4083" y="1586"/>
                    <a:pt x="4503" y="1694"/>
                  </a:cubicBezTo>
                  <a:cubicBezTo>
                    <a:pt x="5240" y="1885"/>
                    <a:pt x="5948" y="2262"/>
                    <a:pt x="6563" y="2751"/>
                  </a:cubicBezTo>
                  <a:cubicBezTo>
                    <a:pt x="7081" y="3163"/>
                    <a:pt x="7524" y="3653"/>
                    <a:pt x="7898" y="4182"/>
                  </a:cubicBezTo>
                  <a:cubicBezTo>
                    <a:pt x="7894" y="4185"/>
                    <a:pt x="7889" y="4188"/>
                    <a:pt x="7885" y="4190"/>
                  </a:cubicBezTo>
                  <a:cubicBezTo>
                    <a:pt x="7478" y="4447"/>
                    <a:pt x="7200" y="4821"/>
                    <a:pt x="7088" y="5174"/>
                  </a:cubicBezTo>
                  <a:cubicBezTo>
                    <a:pt x="7637" y="4836"/>
                    <a:pt x="8313" y="4604"/>
                    <a:pt x="8981" y="4604"/>
                  </a:cubicBezTo>
                  <a:cubicBezTo>
                    <a:pt x="9078" y="4604"/>
                    <a:pt x="9175" y="4609"/>
                    <a:pt x="9271" y="4619"/>
                  </a:cubicBezTo>
                  <a:cubicBezTo>
                    <a:pt x="10031" y="4698"/>
                    <a:pt x="10759" y="5105"/>
                    <a:pt x="11295" y="5614"/>
                  </a:cubicBezTo>
                  <a:cubicBezTo>
                    <a:pt x="11259" y="5245"/>
                    <a:pt x="11064" y="4821"/>
                    <a:pt x="10718" y="4486"/>
                  </a:cubicBezTo>
                  <a:cubicBezTo>
                    <a:pt x="10375" y="4148"/>
                    <a:pt x="9885" y="3899"/>
                    <a:pt x="9353" y="3843"/>
                  </a:cubicBezTo>
                  <a:cubicBezTo>
                    <a:pt x="9277" y="3835"/>
                    <a:pt x="9201" y="3831"/>
                    <a:pt x="9125" y="3831"/>
                  </a:cubicBezTo>
                  <a:cubicBezTo>
                    <a:pt x="8774" y="3831"/>
                    <a:pt x="8432" y="3914"/>
                    <a:pt x="8134" y="4054"/>
                  </a:cubicBezTo>
                  <a:cubicBezTo>
                    <a:pt x="8135" y="3387"/>
                    <a:pt x="7923" y="2627"/>
                    <a:pt x="7462" y="1950"/>
                  </a:cubicBezTo>
                  <a:cubicBezTo>
                    <a:pt x="6908" y="1121"/>
                    <a:pt x="5988" y="418"/>
                    <a:pt x="4906" y="138"/>
                  </a:cubicBezTo>
                  <a:cubicBezTo>
                    <a:pt x="4546" y="45"/>
                    <a:pt x="4180" y="1"/>
                    <a:pt x="3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92"/>
            <p:cNvSpPr/>
            <p:nvPr/>
          </p:nvSpPr>
          <p:spPr>
            <a:xfrm>
              <a:off x="3548600" y="718375"/>
              <a:ext cx="256825" cy="92425"/>
            </a:xfrm>
            <a:custGeom>
              <a:avLst/>
              <a:gdLst/>
              <a:ahLst/>
              <a:cxnLst/>
              <a:rect l="l" t="t" r="r" b="b"/>
              <a:pathLst>
                <a:path w="10273" h="3697" extrusionOk="0">
                  <a:moveTo>
                    <a:pt x="7079" y="1"/>
                  </a:moveTo>
                  <a:cubicBezTo>
                    <a:pt x="6331" y="1"/>
                    <a:pt x="5613" y="267"/>
                    <a:pt x="5084" y="677"/>
                  </a:cubicBezTo>
                  <a:cubicBezTo>
                    <a:pt x="4527" y="1101"/>
                    <a:pt x="4176" y="1681"/>
                    <a:pt x="4056" y="2218"/>
                  </a:cubicBezTo>
                  <a:cubicBezTo>
                    <a:pt x="3677" y="1784"/>
                    <a:pt x="3088" y="1455"/>
                    <a:pt x="2436" y="1410"/>
                  </a:cubicBezTo>
                  <a:cubicBezTo>
                    <a:pt x="2384" y="1406"/>
                    <a:pt x="2333" y="1405"/>
                    <a:pt x="2281" y="1405"/>
                  </a:cubicBezTo>
                  <a:cubicBezTo>
                    <a:pt x="1669" y="1405"/>
                    <a:pt x="1090" y="1653"/>
                    <a:pt x="688" y="2018"/>
                  </a:cubicBezTo>
                  <a:cubicBezTo>
                    <a:pt x="244" y="2409"/>
                    <a:pt x="10" y="2940"/>
                    <a:pt x="0" y="3384"/>
                  </a:cubicBezTo>
                  <a:cubicBezTo>
                    <a:pt x="302" y="3056"/>
                    <a:pt x="669" y="2783"/>
                    <a:pt x="1082" y="2598"/>
                  </a:cubicBezTo>
                  <a:cubicBezTo>
                    <a:pt x="1447" y="2433"/>
                    <a:pt x="1842" y="2339"/>
                    <a:pt x="2226" y="2339"/>
                  </a:cubicBezTo>
                  <a:cubicBezTo>
                    <a:pt x="2275" y="2339"/>
                    <a:pt x="2324" y="2340"/>
                    <a:pt x="2373" y="2344"/>
                  </a:cubicBezTo>
                  <a:cubicBezTo>
                    <a:pt x="2800" y="2374"/>
                    <a:pt x="3234" y="2531"/>
                    <a:pt x="3616" y="2771"/>
                  </a:cubicBezTo>
                  <a:cubicBezTo>
                    <a:pt x="3999" y="3010"/>
                    <a:pt x="4326" y="3330"/>
                    <a:pt x="4582" y="3696"/>
                  </a:cubicBezTo>
                  <a:cubicBezTo>
                    <a:pt x="4630" y="3274"/>
                    <a:pt x="4484" y="2745"/>
                    <a:pt x="4132" y="2307"/>
                  </a:cubicBezTo>
                  <a:cubicBezTo>
                    <a:pt x="4551" y="1958"/>
                    <a:pt x="5028" y="1669"/>
                    <a:pt x="5548" y="1481"/>
                  </a:cubicBezTo>
                  <a:cubicBezTo>
                    <a:pt x="5993" y="1318"/>
                    <a:pt x="6465" y="1227"/>
                    <a:pt x="6925" y="1227"/>
                  </a:cubicBezTo>
                  <a:cubicBezTo>
                    <a:pt x="7047" y="1227"/>
                    <a:pt x="7169" y="1234"/>
                    <a:pt x="7289" y="1247"/>
                  </a:cubicBezTo>
                  <a:cubicBezTo>
                    <a:pt x="7861" y="1314"/>
                    <a:pt x="8430" y="1538"/>
                    <a:pt x="8934" y="1865"/>
                  </a:cubicBezTo>
                  <a:cubicBezTo>
                    <a:pt x="9438" y="2192"/>
                    <a:pt x="9868" y="2618"/>
                    <a:pt x="10214" y="3097"/>
                  </a:cubicBezTo>
                  <a:cubicBezTo>
                    <a:pt x="10272" y="2513"/>
                    <a:pt x="10063" y="1783"/>
                    <a:pt x="9566" y="1184"/>
                  </a:cubicBezTo>
                  <a:cubicBezTo>
                    <a:pt x="9076" y="588"/>
                    <a:pt x="8299" y="119"/>
                    <a:pt x="7428" y="20"/>
                  </a:cubicBezTo>
                  <a:cubicBezTo>
                    <a:pt x="7312" y="7"/>
                    <a:pt x="7195"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92"/>
          <p:cNvGrpSpPr/>
          <p:nvPr/>
        </p:nvGrpSpPr>
        <p:grpSpPr>
          <a:xfrm flipH="1">
            <a:off x="7351659" y="4300541"/>
            <a:ext cx="1214645" cy="372918"/>
            <a:chOff x="3218975" y="369750"/>
            <a:chExt cx="1779700" cy="546400"/>
          </a:xfrm>
        </p:grpSpPr>
        <p:sp>
          <p:nvSpPr>
            <p:cNvPr id="4263" name="Google Shape;4263;p92"/>
            <p:cNvSpPr/>
            <p:nvPr/>
          </p:nvSpPr>
          <p:spPr>
            <a:xfrm>
              <a:off x="3218975" y="369750"/>
              <a:ext cx="1779700" cy="546400"/>
            </a:xfrm>
            <a:custGeom>
              <a:avLst/>
              <a:gdLst/>
              <a:ahLst/>
              <a:cxnLst/>
              <a:rect l="l" t="t" r="r" b="b"/>
              <a:pathLst>
                <a:path w="71188" h="21856" extrusionOk="0">
                  <a:moveTo>
                    <a:pt x="41071" y="0"/>
                  </a:moveTo>
                  <a:cubicBezTo>
                    <a:pt x="34960" y="0"/>
                    <a:pt x="29041" y="4475"/>
                    <a:pt x="27525" y="10425"/>
                  </a:cubicBezTo>
                  <a:cubicBezTo>
                    <a:pt x="26860" y="9692"/>
                    <a:pt x="25870" y="9280"/>
                    <a:pt x="24883" y="9280"/>
                  </a:cubicBezTo>
                  <a:cubicBezTo>
                    <a:pt x="24548" y="9280"/>
                    <a:pt x="24213" y="9328"/>
                    <a:pt x="23892" y="9426"/>
                  </a:cubicBezTo>
                  <a:cubicBezTo>
                    <a:pt x="22625" y="9815"/>
                    <a:pt x="21630" y="10976"/>
                    <a:pt x="21440" y="12288"/>
                  </a:cubicBezTo>
                  <a:cubicBezTo>
                    <a:pt x="20320" y="10631"/>
                    <a:pt x="18319" y="9645"/>
                    <a:pt x="16328" y="9645"/>
                  </a:cubicBezTo>
                  <a:cubicBezTo>
                    <a:pt x="15755" y="9645"/>
                    <a:pt x="15183" y="9727"/>
                    <a:pt x="14633" y="9898"/>
                  </a:cubicBezTo>
                  <a:cubicBezTo>
                    <a:pt x="12172" y="10661"/>
                    <a:pt x="10356" y="13145"/>
                    <a:pt x="10375" y="15721"/>
                  </a:cubicBezTo>
                  <a:cubicBezTo>
                    <a:pt x="10055" y="15548"/>
                    <a:pt x="9692" y="15465"/>
                    <a:pt x="9329" y="15465"/>
                  </a:cubicBezTo>
                  <a:cubicBezTo>
                    <a:pt x="8761" y="15465"/>
                    <a:pt x="8190" y="15670"/>
                    <a:pt x="7774" y="16060"/>
                  </a:cubicBezTo>
                  <a:cubicBezTo>
                    <a:pt x="7092" y="16698"/>
                    <a:pt x="6878" y="17785"/>
                    <a:pt x="7268" y="18634"/>
                  </a:cubicBezTo>
                  <a:cubicBezTo>
                    <a:pt x="6721" y="18490"/>
                    <a:pt x="6178" y="18421"/>
                    <a:pt x="5648" y="18421"/>
                  </a:cubicBezTo>
                  <a:cubicBezTo>
                    <a:pt x="3336" y="18421"/>
                    <a:pt x="1249" y="19733"/>
                    <a:pt x="0" y="21855"/>
                  </a:cubicBezTo>
                  <a:lnTo>
                    <a:pt x="71187" y="21855"/>
                  </a:lnTo>
                  <a:cubicBezTo>
                    <a:pt x="70862" y="20910"/>
                    <a:pt x="69659" y="19988"/>
                    <a:pt x="68634" y="19988"/>
                  </a:cubicBezTo>
                  <a:cubicBezTo>
                    <a:pt x="68417" y="19988"/>
                    <a:pt x="68208" y="20029"/>
                    <a:pt x="68017" y="20120"/>
                  </a:cubicBezTo>
                  <a:cubicBezTo>
                    <a:pt x="68386" y="18870"/>
                    <a:pt x="67852" y="17409"/>
                    <a:pt x="66764" y="16691"/>
                  </a:cubicBezTo>
                  <a:cubicBezTo>
                    <a:pt x="66269" y="16366"/>
                    <a:pt x="65679" y="16205"/>
                    <a:pt x="65088" y="16205"/>
                  </a:cubicBezTo>
                  <a:cubicBezTo>
                    <a:pt x="64377" y="16205"/>
                    <a:pt x="63665" y="16437"/>
                    <a:pt x="63118" y="16892"/>
                  </a:cubicBezTo>
                  <a:cubicBezTo>
                    <a:pt x="63465" y="14842"/>
                    <a:pt x="62343" y="12630"/>
                    <a:pt x="60483" y="11701"/>
                  </a:cubicBezTo>
                  <a:cubicBezTo>
                    <a:pt x="59823" y="11372"/>
                    <a:pt x="59091" y="11214"/>
                    <a:pt x="58355" y="11214"/>
                  </a:cubicBezTo>
                  <a:cubicBezTo>
                    <a:pt x="57018" y="11214"/>
                    <a:pt x="55672" y="11738"/>
                    <a:pt x="54750" y="12712"/>
                  </a:cubicBezTo>
                  <a:cubicBezTo>
                    <a:pt x="54220" y="6246"/>
                    <a:pt x="48570" y="587"/>
                    <a:pt x="42106" y="44"/>
                  </a:cubicBezTo>
                  <a:cubicBezTo>
                    <a:pt x="41761" y="15"/>
                    <a:pt x="41416" y="0"/>
                    <a:pt x="4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92"/>
            <p:cNvSpPr/>
            <p:nvPr/>
          </p:nvSpPr>
          <p:spPr>
            <a:xfrm>
              <a:off x="3855600" y="585400"/>
              <a:ext cx="321650" cy="116000"/>
            </a:xfrm>
            <a:custGeom>
              <a:avLst/>
              <a:gdLst/>
              <a:ahLst/>
              <a:cxnLst/>
              <a:rect l="l" t="t" r="r" b="b"/>
              <a:pathLst>
                <a:path w="12866" h="4640" extrusionOk="0">
                  <a:moveTo>
                    <a:pt x="9851" y="0"/>
                  </a:moveTo>
                  <a:cubicBezTo>
                    <a:pt x="9765" y="0"/>
                    <a:pt x="9679" y="4"/>
                    <a:pt x="9592" y="11"/>
                  </a:cubicBezTo>
                  <a:cubicBezTo>
                    <a:pt x="8793" y="77"/>
                    <a:pt x="8053" y="447"/>
                    <a:pt x="7544" y="953"/>
                  </a:cubicBezTo>
                  <a:cubicBezTo>
                    <a:pt x="7156" y="1333"/>
                    <a:pt x="6900" y="1789"/>
                    <a:pt x="6780" y="2228"/>
                  </a:cubicBezTo>
                  <a:cubicBezTo>
                    <a:pt x="6646" y="2057"/>
                    <a:pt x="6495" y="1895"/>
                    <a:pt x="6322" y="1744"/>
                  </a:cubicBezTo>
                  <a:cubicBezTo>
                    <a:pt x="5680" y="1177"/>
                    <a:pt x="4764" y="793"/>
                    <a:pt x="3797" y="793"/>
                  </a:cubicBezTo>
                  <a:cubicBezTo>
                    <a:pt x="3686" y="793"/>
                    <a:pt x="3574" y="798"/>
                    <a:pt x="3462" y="808"/>
                  </a:cubicBezTo>
                  <a:cubicBezTo>
                    <a:pt x="2373" y="909"/>
                    <a:pt x="1409" y="1503"/>
                    <a:pt x="823" y="2256"/>
                  </a:cubicBezTo>
                  <a:cubicBezTo>
                    <a:pt x="223" y="3010"/>
                    <a:pt x="1" y="3927"/>
                    <a:pt x="121" y="4639"/>
                  </a:cubicBezTo>
                  <a:cubicBezTo>
                    <a:pt x="505" y="4026"/>
                    <a:pt x="1013" y="3484"/>
                    <a:pt x="1618" y="3074"/>
                  </a:cubicBezTo>
                  <a:cubicBezTo>
                    <a:pt x="2220" y="2663"/>
                    <a:pt x="2914" y="2388"/>
                    <a:pt x="3602" y="2321"/>
                  </a:cubicBezTo>
                  <a:cubicBezTo>
                    <a:pt x="3710" y="2311"/>
                    <a:pt x="3819" y="2306"/>
                    <a:pt x="3928" y="2306"/>
                  </a:cubicBezTo>
                  <a:cubicBezTo>
                    <a:pt x="4519" y="2306"/>
                    <a:pt x="5127" y="2447"/>
                    <a:pt x="5692" y="2693"/>
                  </a:cubicBezTo>
                  <a:cubicBezTo>
                    <a:pt x="6362" y="2986"/>
                    <a:pt x="6962" y="3424"/>
                    <a:pt x="7453" y="3956"/>
                  </a:cubicBezTo>
                  <a:cubicBezTo>
                    <a:pt x="7443" y="3475"/>
                    <a:pt x="7264" y="2933"/>
                    <a:pt x="6932" y="2437"/>
                  </a:cubicBezTo>
                  <a:cubicBezTo>
                    <a:pt x="7684" y="1759"/>
                    <a:pt x="8669" y="1250"/>
                    <a:pt x="9686" y="1167"/>
                  </a:cubicBezTo>
                  <a:cubicBezTo>
                    <a:pt x="9788" y="1159"/>
                    <a:pt x="9890" y="1155"/>
                    <a:pt x="9993" y="1155"/>
                  </a:cubicBezTo>
                  <a:cubicBezTo>
                    <a:pt x="11017" y="1155"/>
                    <a:pt x="12055" y="1557"/>
                    <a:pt x="12866" y="2142"/>
                  </a:cubicBezTo>
                  <a:cubicBezTo>
                    <a:pt x="12739" y="1606"/>
                    <a:pt x="12357" y="1022"/>
                    <a:pt x="11766" y="609"/>
                  </a:cubicBezTo>
                  <a:cubicBezTo>
                    <a:pt x="11245" y="236"/>
                    <a:pt x="10560" y="0"/>
                    <a:pt x="9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92"/>
            <p:cNvSpPr/>
            <p:nvPr/>
          </p:nvSpPr>
          <p:spPr>
            <a:xfrm>
              <a:off x="4261900" y="541775"/>
              <a:ext cx="282375" cy="140350"/>
            </a:xfrm>
            <a:custGeom>
              <a:avLst/>
              <a:gdLst/>
              <a:ahLst/>
              <a:cxnLst/>
              <a:rect l="l" t="t" r="r" b="b"/>
              <a:pathLst>
                <a:path w="11295" h="5614" extrusionOk="0">
                  <a:moveTo>
                    <a:pt x="3818" y="1"/>
                  </a:moveTo>
                  <a:cubicBezTo>
                    <a:pt x="3091" y="1"/>
                    <a:pt x="2384" y="178"/>
                    <a:pt x="1791" y="484"/>
                  </a:cubicBezTo>
                  <a:cubicBezTo>
                    <a:pt x="895" y="935"/>
                    <a:pt x="263" y="1671"/>
                    <a:pt x="1" y="2386"/>
                  </a:cubicBezTo>
                  <a:cubicBezTo>
                    <a:pt x="673" y="2021"/>
                    <a:pt x="1415" y="1748"/>
                    <a:pt x="2190" y="1620"/>
                  </a:cubicBezTo>
                  <a:cubicBezTo>
                    <a:pt x="2523" y="1564"/>
                    <a:pt x="2862" y="1535"/>
                    <a:pt x="3199" y="1535"/>
                  </a:cubicBezTo>
                  <a:cubicBezTo>
                    <a:pt x="3643" y="1535"/>
                    <a:pt x="4083" y="1586"/>
                    <a:pt x="4503" y="1694"/>
                  </a:cubicBezTo>
                  <a:cubicBezTo>
                    <a:pt x="5240" y="1885"/>
                    <a:pt x="5948" y="2262"/>
                    <a:pt x="6563" y="2751"/>
                  </a:cubicBezTo>
                  <a:cubicBezTo>
                    <a:pt x="7081" y="3163"/>
                    <a:pt x="7524" y="3653"/>
                    <a:pt x="7898" y="4182"/>
                  </a:cubicBezTo>
                  <a:cubicBezTo>
                    <a:pt x="7894" y="4185"/>
                    <a:pt x="7889" y="4188"/>
                    <a:pt x="7885" y="4190"/>
                  </a:cubicBezTo>
                  <a:cubicBezTo>
                    <a:pt x="7478" y="4447"/>
                    <a:pt x="7200" y="4821"/>
                    <a:pt x="7088" y="5174"/>
                  </a:cubicBezTo>
                  <a:cubicBezTo>
                    <a:pt x="7637" y="4836"/>
                    <a:pt x="8313" y="4604"/>
                    <a:pt x="8981" y="4604"/>
                  </a:cubicBezTo>
                  <a:cubicBezTo>
                    <a:pt x="9078" y="4604"/>
                    <a:pt x="9175" y="4609"/>
                    <a:pt x="9271" y="4619"/>
                  </a:cubicBezTo>
                  <a:cubicBezTo>
                    <a:pt x="10031" y="4698"/>
                    <a:pt x="10759" y="5105"/>
                    <a:pt x="11295" y="5614"/>
                  </a:cubicBezTo>
                  <a:cubicBezTo>
                    <a:pt x="11259" y="5245"/>
                    <a:pt x="11064" y="4821"/>
                    <a:pt x="10718" y="4486"/>
                  </a:cubicBezTo>
                  <a:cubicBezTo>
                    <a:pt x="10375" y="4148"/>
                    <a:pt x="9885" y="3899"/>
                    <a:pt x="9353" y="3843"/>
                  </a:cubicBezTo>
                  <a:cubicBezTo>
                    <a:pt x="9277" y="3835"/>
                    <a:pt x="9201" y="3831"/>
                    <a:pt x="9125" y="3831"/>
                  </a:cubicBezTo>
                  <a:cubicBezTo>
                    <a:pt x="8774" y="3831"/>
                    <a:pt x="8432" y="3914"/>
                    <a:pt x="8134" y="4054"/>
                  </a:cubicBezTo>
                  <a:cubicBezTo>
                    <a:pt x="8135" y="3387"/>
                    <a:pt x="7923" y="2627"/>
                    <a:pt x="7462" y="1950"/>
                  </a:cubicBezTo>
                  <a:cubicBezTo>
                    <a:pt x="6908" y="1121"/>
                    <a:pt x="5988" y="418"/>
                    <a:pt x="4906" y="138"/>
                  </a:cubicBezTo>
                  <a:cubicBezTo>
                    <a:pt x="4546" y="45"/>
                    <a:pt x="4180" y="1"/>
                    <a:pt x="3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92"/>
            <p:cNvSpPr/>
            <p:nvPr/>
          </p:nvSpPr>
          <p:spPr>
            <a:xfrm>
              <a:off x="3548600" y="718375"/>
              <a:ext cx="256825" cy="92425"/>
            </a:xfrm>
            <a:custGeom>
              <a:avLst/>
              <a:gdLst/>
              <a:ahLst/>
              <a:cxnLst/>
              <a:rect l="l" t="t" r="r" b="b"/>
              <a:pathLst>
                <a:path w="10273" h="3697" extrusionOk="0">
                  <a:moveTo>
                    <a:pt x="7079" y="1"/>
                  </a:moveTo>
                  <a:cubicBezTo>
                    <a:pt x="6331" y="1"/>
                    <a:pt x="5613" y="267"/>
                    <a:pt x="5084" y="677"/>
                  </a:cubicBezTo>
                  <a:cubicBezTo>
                    <a:pt x="4527" y="1101"/>
                    <a:pt x="4176" y="1681"/>
                    <a:pt x="4056" y="2218"/>
                  </a:cubicBezTo>
                  <a:cubicBezTo>
                    <a:pt x="3677" y="1784"/>
                    <a:pt x="3088" y="1455"/>
                    <a:pt x="2436" y="1410"/>
                  </a:cubicBezTo>
                  <a:cubicBezTo>
                    <a:pt x="2384" y="1406"/>
                    <a:pt x="2333" y="1405"/>
                    <a:pt x="2281" y="1405"/>
                  </a:cubicBezTo>
                  <a:cubicBezTo>
                    <a:pt x="1669" y="1405"/>
                    <a:pt x="1090" y="1653"/>
                    <a:pt x="688" y="2018"/>
                  </a:cubicBezTo>
                  <a:cubicBezTo>
                    <a:pt x="244" y="2409"/>
                    <a:pt x="10" y="2940"/>
                    <a:pt x="0" y="3384"/>
                  </a:cubicBezTo>
                  <a:cubicBezTo>
                    <a:pt x="302" y="3056"/>
                    <a:pt x="669" y="2783"/>
                    <a:pt x="1082" y="2598"/>
                  </a:cubicBezTo>
                  <a:cubicBezTo>
                    <a:pt x="1447" y="2433"/>
                    <a:pt x="1842" y="2339"/>
                    <a:pt x="2226" y="2339"/>
                  </a:cubicBezTo>
                  <a:cubicBezTo>
                    <a:pt x="2275" y="2339"/>
                    <a:pt x="2324" y="2340"/>
                    <a:pt x="2373" y="2344"/>
                  </a:cubicBezTo>
                  <a:cubicBezTo>
                    <a:pt x="2800" y="2374"/>
                    <a:pt x="3234" y="2531"/>
                    <a:pt x="3616" y="2771"/>
                  </a:cubicBezTo>
                  <a:cubicBezTo>
                    <a:pt x="3999" y="3010"/>
                    <a:pt x="4326" y="3330"/>
                    <a:pt x="4582" y="3696"/>
                  </a:cubicBezTo>
                  <a:cubicBezTo>
                    <a:pt x="4630" y="3274"/>
                    <a:pt x="4484" y="2745"/>
                    <a:pt x="4132" y="2307"/>
                  </a:cubicBezTo>
                  <a:cubicBezTo>
                    <a:pt x="4551" y="1958"/>
                    <a:pt x="5028" y="1669"/>
                    <a:pt x="5548" y="1481"/>
                  </a:cubicBezTo>
                  <a:cubicBezTo>
                    <a:pt x="5993" y="1318"/>
                    <a:pt x="6465" y="1227"/>
                    <a:pt x="6925" y="1227"/>
                  </a:cubicBezTo>
                  <a:cubicBezTo>
                    <a:pt x="7047" y="1227"/>
                    <a:pt x="7169" y="1234"/>
                    <a:pt x="7289" y="1247"/>
                  </a:cubicBezTo>
                  <a:cubicBezTo>
                    <a:pt x="7861" y="1314"/>
                    <a:pt x="8430" y="1538"/>
                    <a:pt x="8934" y="1865"/>
                  </a:cubicBezTo>
                  <a:cubicBezTo>
                    <a:pt x="9438" y="2192"/>
                    <a:pt x="9868" y="2618"/>
                    <a:pt x="10214" y="3097"/>
                  </a:cubicBezTo>
                  <a:cubicBezTo>
                    <a:pt x="10272" y="2513"/>
                    <a:pt x="10063" y="1783"/>
                    <a:pt x="9566" y="1184"/>
                  </a:cubicBezTo>
                  <a:cubicBezTo>
                    <a:pt x="9076" y="588"/>
                    <a:pt x="8299" y="119"/>
                    <a:pt x="7428" y="20"/>
                  </a:cubicBezTo>
                  <a:cubicBezTo>
                    <a:pt x="7312" y="7"/>
                    <a:pt x="7195"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92"/>
          <p:cNvGrpSpPr/>
          <p:nvPr/>
        </p:nvGrpSpPr>
        <p:grpSpPr>
          <a:xfrm flipH="1">
            <a:off x="6743959" y="1099316"/>
            <a:ext cx="1214645" cy="372918"/>
            <a:chOff x="3218975" y="369750"/>
            <a:chExt cx="1779700" cy="546400"/>
          </a:xfrm>
        </p:grpSpPr>
        <p:sp>
          <p:nvSpPr>
            <p:cNvPr id="4268" name="Google Shape;4268;p92"/>
            <p:cNvSpPr/>
            <p:nvPr/>
          </p:nvSpPr>
          <p:spPr>
            <a:xfrm>
              <a:off x="3218975" y="369750"/>
              <a:ext cx="1779700" cy="546400"/>
            </a:xfrm>
            <a:custGeom>
              <a:avLst/>
              <a:gdLst/>
              <a:ahLst/>
              <a:cxnLst/>
              <a:rect l="l" t="t" r="r" b="b"/>
              <a:pathLst>
                <a:path w="71188" h="21856" extrusionOk="0">
                  <a:moveTo>
                    <a:pt x="41071" y="0"/>
                  </a:moveTo>
                  <a:cubicBezTo>
                    <a:pt x="34960" y="0"/>
                    <a:pt x="29041" y="4475"/>
                    <a:pt x="27525" y="10425"/>
                  </a:cubicBezTo>
                  <a:cubicBezTo>
                    <a:pt x="26860" y="9692"/>
                    <a:pt x="25870" y="9280"/>
                    <a:pt x="24883" y="9280"/>
                  </a:cubicBezTo>
                  <a:cubicBezTo>
                    <a:pt x="24548" y="9280"/>
                    <a:pt x="24213" y="9328"/>
                    <a:pt x="23892" y="9426"/>
                  </a:cubicBezTo>
                  <a:cubicBezTo>
                    <a:pt x="22625" y="9815"/>
                    <a:pt x="21630" y="10976"/>
                    <a:pt x="21440" y="12288"/>
                  </a:cubicBezTo>
                  <a:cubicBezTo>
                    <a:pt x="20320" y="10631"/>
                    <a:pt x="18319" y="9645"/>
                    <a:pt x="16328" y="9645"/>
                  </a:cubicBezTo>
                  <a:cubicBezTo>
                    <a:pt x="15755" y="9645"/>
                    <a:pt x="15183" y="9727"/>
                    <a:pt x="14633" y="9898"/>
                  </a:cubicBezTo>
                  <a:cubicBezTo>
                    <a:pt x="12172" y="10661"/>
                    <a:pt x="10356" y="13145"/>
                    <a:pt x="10375" y="15721"/>
                  </a:cubicBezTo>
                  <a:cubicBezTo>
                    <a:pt x="10055" y="15548"/>
                    <a:pt x="9692" y="15465"/>
                    <a:pt x="9329" y="15465"/>
                  </a:cubicBezTo>
                  <a:cubicBezTo>
                    <a:pt x="8761" y="15465"/>
                    <a:pt x="8190" y="15670"/>
                    <a:pt x="7774" y="16060"/>
                  </a:cubicBezTo>
                  <a:cubicBezTo>
                    <a:pt x="7092" y="16698"/>
                    <a:pt x="6878" y="17785"/>
                    <a:pt x="7268" y="18634"/>
                  </a:cubicBezTo>
                  <a:cubicBezTo>
                    <a:pt x="6721" y="18490"/>
                    <a:pt x="6178" y="18421"/>
                    <a:pt x="5648" y="18421"/>
                  </a:cubicBezTo>
                  <a:cubicBezTo>
                    <a:pt x="3336" y="18421"/>
                    <a:pt x="1249" y="19733"/>
                    <a:pt x="0" y="21855"/>
                  </a:cubicBezTo>
                  <a:lnTo>
                    <a:pt x="71187" y="21855"/>
                  </a:lnTo>
                  <a:cubicBezTo>
                    <a:pt x="70862" y="20910"/>
                    <a:pt x="69659" y="19988"/>
                    <a:pt x="68634" y="19988"/>
                  </a:cubicBezTo>
                  <a:cubicBezTo>
                    <a:pt x="68417" y="19988"/>
                    <a:pt x="68208" y="20029"/>
                    <a:pt x="68017" y="20120"/>
                  </a:cubicBezTo>
                  <a:cubicBezTo>
                    <a:pt x="68386" y="18870"/>
                    <a:pt x="67852" y="17409"/>
                    <a:pt x="66764" y="16691"/>
                  </a:cubicBezTo>
                  <a:cubicBezTo>
                    <a:pt x="66269" y="16366"/>
                    <a:pt x="65679" y="16205"/>
                    <a:pt x="65088" y="16205"/>
                  </a:cubicBezTo>
                  <a:cubicBezTo>
                    <a:pt x="64377" y="16205"/>
                    <a:pt x="63665" y="16437"/>
                    <a:pt x="63118" y="16892"/>
                  </a:cubicBezTo>
                  <a:cubicBezTo>
                    <a:pt x="63465" y="14842"/>
                    <a:pt x="62343" y="12630"/>
                    <a:pt x="60483" y="11701"/>
                  </a:cubicBezTo>
                  <a:cubicBezTo>
                    <a:pt x="59823" y="11372"/>
                    <a:pt x="59091" y="11214"/>
                    <a:pt x="58355" y="11214"/>
                  </a:cubicBezTo>
                  <a:cubicBezTo>
                    <a:pt x="57018" y="11214"/>
                    <a:pt x="55672" y="11738"/>
                    <a:pt x="54750" y="12712"/>
                  </a:cubicBezTo>
                  <a:cubicBezTo>
                    <a:pt x="54220" y="6246"/>
                    <a:pt x="48570" y="587"/>
                    <a:pt x="42106" y="44"/>
                  </a:cubicBezTo>
                  <a:cubicBezTo>
                    <a:pt x="41761" y="15"/>
                    <a:pt x="41416" y="0"/>
                    <a:pt x="4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92"/>
            <p:cNvSpPr/>
            <p:nvPr/>
          </p:nvSpPr>
          <p:spPr>
            <a:xfrm>
              <a:off x="3855600" y="585400"/>
              <a:ext cx="321650" cy="116000"/>
            </a:xfrm>
            <a:custGeom>
              <a:avLst/>
              <a:gdLst/>
              <a:ahLst/>
              <a:cxnLst/>
              <a:rect l="l" t="t" r="r" b="b"/>
              <a:pathLst>
                <a:path w="12866" h="4640" extrusionOk="0">
                  <a:moveTo>
                    <a:pt x="9851" y="0"/>
                  </a:moveTo>
                  <a:cubicBezTo>
                    <a:pt x="9765" y="0"/>
                    <a:pt x="9679" y="4"/>
                    <a:pt x="9592" y="11"/>
                  </a:cubicBezTo>
                  <a:cubicBezTo>
                    <a:pt x="8793" y="77"/>
                    <a:pt x="8053" y="447"/>
                    <a:pt x="7544" y="953"/>
                  </a:cubicBezTo>
                  <a:cubicBezTo>
                    <a:pt x="7156" y="1333"/>
                    <a:pt x="6900" y="1789"/>
                    <a:pt x="6780" y="2228"/>
                  </a:cubicBezTo>
                  <a:cubicBezTo>
                    <a:pt x="6646" y="2057"/>
                    <a:pt x="6495" y="1895"/>
                    <a:pt x="6322" y="1744"/>
                  </a:cubicBezTo>
                  <a:cubicBezTo>
                    <a:pt x="5680" y="1177"/>
                    <a:pt x="4764" y="793"/>
                    <a:pt x="3797" y="793"/>
                  </a:cubicBezTo>
                  <a:cubicBezTo>
                    <a:pt x="3686" y="793"/>
                    <a:pt x="3574" y="798"/>
                    <a:pt x="3462" y="808"/>
                  </a:cubicBezTo>
                  <a:cubicBezTo>
                    <a:pt x="2373" y="909"/>
                    <a:pt x="1409" y="1503"/>
                    <a:pt x="823" y="2256"/>
                  </a:cubicBezTo>
                  <a:cubicBezTo>
                    <a:pt x="223" y="3010"/>
                    <a:pt x="1" y="3927"/>
                    <a:pt x="121" y="4639"/>
                  </a:cubicBezTo>
                  <a:cubicBezTo>
                    <a:pt x="505" y="4026"/>
                    <a:pt x="1013" y="3484"/>
                    <a:pt x="1618" y="3074"/>
                  </a:cubicBezTo>
                  <a:cubicBezTo>
                    <a:pt x="2220" y="2663"/>
                    <a:pt x="2914" y="2388"/>
                    <a:pt x="3602" y="2321"/>
                  </a:cubicBezTo>
                  <a:cubicBezTo>
                    <a:pt x="3710" y="2311"/>
                    <a:pt x="3819" y="2306"/>
                    <a:pt x="3928" y="2306"/>
                  </a:cubicBezTo>
                  <a:cubicBezTo>
                    <a:pt x="4519" y="2306"/>
                    <a:pt x="5127" y="2447"/>
                    <a:pt x="5692" y="2693"/>
                  </a:cubicBezTo>
                  <a:cubicBezTo>
                    <a:pt x="6362" y="2986"/>
                    <a:pt x="6962" y="3424"/>
                    <a:pt x="7453" y="3956"/>
                  </a:cubicBezTo>
                  <a:cubicBezTo>
                    <a:pt x="7443" y="3475"/>
                    <a:pt x="7264" y="2933"/>
                    <a:pt x="6932" y="2437"/>
                  </a:cubicBezTo>
                  <a:cubicBezTo>
                    <a:pt x="7684" y="1759"/>
                    <a:pt x="8669" y="1250"/>
                    <a:pt x="9686" y="1167"/>
                  </a:cubicBezTo>
                  <a:cubicBezTo>
                    <a:pt x="9788" y="1159"/>
                    <a:pt x="9890" y="1155"/>
                    <a:pt x="9993" y="1155"/>
                  </a:cubicBezTo>
                  <a:cubicBezTo>
                    <a:pt x="11017" y="1155"/>
                    <a:pt x="12055" y="1557"/>
                    <a:pt x="12866" y="2142"/>
                  </a:cubicBezTo>
                  <a:cubicBezTo>
                    <a:pt x="12739" y="1606"/>
                    <a:pt x="12357" y="1022"/>
                    <a:pt x="11766" y="609"/>
                  </a:cubicBezTo>
                  <a:cubicBezTo>
                    <a:pt x="11245" y="236"/>
                    <a:pt x="10560" y="0"/>
                    <a:pt x="9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92"/>
            <p:cNvSpPr/>
            <p:nvPr/>
          </p:nvSpPr>
          <p:spPr>
            <a:xfrm>
              <a:off x="4261900" y="541775"/>
              <a:ext cx="282375" cy="140350"/>
            </a:xfrm>
            <a:custGeom>
              <a:avLst/>
              <a:gdLst/>
              <a:ahLst/>
              <a:cxnLst/>
              <a:rect l="l" t="t" r="r" b="b"/>
              <a:pathLst>
                <a:path w="11295" h="5614" extrusionOk="0">
                  <a:moveTo>
                    <a:pt x="3818" y="1"/>
                  </a:moveTo>
                  <a:cubicBezTo>
                    <a:pt x="3091" y="1"/>
                    <a:pt x="2384" y="178"/>
                    <a:pt x="1791" y="484"/>
                  </a:cubicBezTo>
                  <a:cubicBezTo>
                    <a:pt x="895" y="935"/>
                    <a:pt x="263" y="1671"/>
                    <a:pt x="1" y="2386"/>
                  </a:cubicBezTo>
                  <a:cubicBezTo>
                    <a:pt x="673" y="2021"/>
                    <a:pt x="1415" y="1748"/>
                    <a:pt x="2190" y="1620"/>
                  </a:cubicBezTo>
                  <a:cubicBezTo>
                    <a:pt x="2523" y="1564"/>
                    <a:pt x="2862" y="1535"/>
                    <a:pt x="3199" y="1535"/>
                  </a:cubicBezTo>
                  <a:cubicBezTo>
                    <a:pt x="3643" y="1535"/>
                    <a:pt x="4083" y="1586"/>
                    <a:pt x="4503" y="1694"/>
                  </a:cubicBezTo>
                  <a:cubicBezTo>
                    <a:pt x="5240" y="1885"/>
                    <a:pt x="5948" y="2262"/>
                    <a:pt x="6563" y="2751"/>
                  </a:cubicBezTo>
                  <a:cubicBezTo>
                    <a:pt x="7081" y="3163"/>
                    <a:pt x="7524" y="3653"/>
                    <a:pt x="7898" y="4182"/>
                  </a:cubicBezTo>
                  <a:cubicBezTo>
                    <a:pt x="7894" y="4185"/>
                    <a:pt x="7889" y="4188"/>
                    <a:pt x="7885" y="4190"/>
                  </a:cubicBezTo>
                  <a:cubicBezTo>
                    <a:pt x="7478" y="4447"/>
                    <a:pt x="7200" y="4821"/>
                    <a:pt x="7088" y="5174"/>
                  </a:cubicBezTo>
                  <a:cubicBezTo>
                    <a:pt x="7637" y="4836"/>
                    <a:pt x="8313" y="4604"/>
                    <a:pt x="8981" y="4604"/>
                  </a:cubicBezTo>
                  <a:cubicBezTo>
                    <a:pt x="9078" y="4604"/>
                    <a:pt x="9175" y="4609"/>
                    <a:pt x="9271" y="4619"/>
                  </a:cubicBezTo>
                  <a:cubicBezTo>
                    <a:pt x="10031" y="4698"/>
                    <a:pt x="10759" y="5105"/>
                    <a:pt x="11295" y="5614"/>
                  </a:cubicBezTo>
                  <a:cubicBezTo>
                    <a:pt x="11259" y="5245"/>
                    <a:pt x="11064" y="4821"/>
                    <a:pt x="10718" y="4486"/>
                  </a:cubicBezTo>
                  <a:cubicBezTo>
                    <a:pt x="10375" y="4148"/>
                    <a:pt x="9885" y="3899"/>
                    <a:pt x="9353" y="3843"/>
                  </a:cubicBezTo>
                  <a:cubicBezTo>
                    <a:pt x="9277" y="3835"/>
                    <a:pt x="9201" y="3831"/>
                    <a:pt x="9125" y="3831"/>
                  </a:cubicBezTo>
                  <a:cubicBezTo>
                    <a:pt x="8774" y="3831"/>
                    <a:pt x="8432" y="3914"/>
                    <a:pt x="8134" y="4054"/>
                  </a:cubicBezTo>
                  <a:cubicBezTo>
                    <a:pt x="8135" y="3387"/>
                    <a:pt x="7923" y="2627"/>
                    <a:pt x="7462" y="1950"/>
                  </a:cubicBezTo>
                  <a:cubicBezTo>
                    <a:pt x="6908" y="1121"/>
                    <a:pt x="5988" y="418"/>
                    <a:pt x="4906" y="138"/>
                  </a:cubicBezTo>
                  <a:cubicBezTo>
                    <a:pt x="4546" y="45"/>
                    <a:pt x="4180" y="1"/>
                    <a:pt x="3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92"/>
            <p:cNvSpPr/>
            <p:nvPr/>
          </p:nvSpPr>
          <p:spPr>
            <a:xfrm>
              <a:off x="3548600" y="718375"/>
              <a:ext cx="256825" cy="92425"/>
            </a:xfrm>
            <a:custGeom>
              <a:avLst/>
              <a:gdLst/>
              <a:ahLst/>
              <a:cxnLst/>
              <a:rect l="l" t="t" r="r" b="b"/>
              <a:pathLst>
                <a:path w="10273" h="3697" extrusionOk="0">
                  <a:moveTo>
                    <a:pt x="7079" y="1"/>
                  </a:moveTo>
                  <a:cubicBezTo>
                    <a:pt x="6331" y="1"/>
                    <a:pt x="5613" y="267"/>
                    <a:pt x="5084" y="677"/>
                  </a:cubicBezTo>
                  <a:cubicBezTo>
                    <a:pt x="4527" y="1101"/>
                    <a:pt x="4176" y="1681"/>
                    <a:pt x="4056" y="2218"/>
                  </a:cubicBezTo>
                  <a:cubicBezTo>
                    <a:pt x="3677" y="1784"/>
                    <a:pt x="3088" y="1455"/>
                    <a:pt x="2436" y="1410"/>
                  </a:cubicBezTo>
                  <a:cubicBezTo>
                    <a:pt x="2384" y="1406"/>
                    <a:pt x="2333" y="1405"/>
                    <a:pt x="2281" y="1405"/>
                  </a:cubicBezTo>
                  <a:cubicBezTo>
                    <a:pt x="1669" y="1405"/>
                    <a:pt x="1090" y="1653"/>
                    <a:pt x="688" y="2018"/>
                  </a:cubicBezTo>
                  <a:cubicBezTo>
                    <a:pt x="244" y="2409"/>
                    <a:pt x="10" y="2940"/>
                    <a:pt x="0" y="3384"/>
                  </a:cubicBezTo>
                  <a:cubicBezTo>
                    <a:pt x="302" y="3056"/>
                    <a:pt x="669" y="2783"/>
                    <a:pt x="1082" y="2598"/>
                  </a:cubicBezTo>
                  <a:cubicBezTo>
                    <a:pt x="1447" y="2433"/>
                    <a:pt x="1842" y="2339"/>
                    <a:pt x="2226" y="2339"/>
                  </a:cubicBezTo>
                  <a:cubicBezTo>
                    <a:pt x="2275" y="2339"/>
                    <a:pt x="2324" y="2340"/>
                    <a:pt x="2373" y="2344"/>
                  </a:cubicBezTo>
                  <a:cubicBezTo>
                    <a:pt x="2800" y="2374"/>
                    <a:pt x="3234" y="2531"/>
                    <a:pt x="3616" y="2771"/>
                  </a:cubicBezTo>
                  <a:cubicBezTo>
                    <a:pt x="3999" y="3010"/>
                    <a:pt x="4326" y="3330"/>
                    <a:pt x="4582" y="3696"/>
                  </a:cubicBezTo>
                  <a:cubicBezTo>
                    <a:pt x="4630" y="3274"/>
                    <a:pt x="4484" y="2745"/>
                    <a:pt x="4132" y="2307"/>
                  </a:cubicBezTo>
                  <a:cubicBezTo>
                    <a:pt x="4551" y="1958"/>
                    <a:pt x="5028" y="1669"/>
                    <a:pt x="5548" y="1481"/>
                  </a:cubicBezTo>
                  <a:cubicBezTo>
                    <a:pt x="5993" y="1318"/>
                    <a:pt x="6465" y="1227"/>
                    <a:pt x="6925" y="1227"/>
                  </a:cubicBezTo>
                  <a:cubicBezTo>
                    <a:pt x="7047" y="1227"/>
                    <a:pt x="7169" y="1234"/>
                    <a:pt x="7289" y="1247"/>
                  </a:cubicBezTo>
                  <a:cubicBezTo>
                    <a:pt x="7861" y="1314"/>
                    <a:pt x="8430" y="1538"/>
                    <a:pt x="8934" y="1865"/>
                  </a:cubicBezTo>
                  <a:cubicBezTo>
                    <a:pt x="9438" y="2192"/>
                    <a:pt x="9868" y="2618"/>
                    <a:pt x="10214" y="3097"/>
                  </a:cubicBezTo>
                  <a:cubicBezTo>
                    <a:pt x="10272" y="2513"/>
                    <a:pt x="10063" y="1783"/>
                    <a:pt x="9566" y="1184"/>
                  </a:cubicBezTo>
                  <a:cubicBezTo>
                    <a:pt x="9076" y="588"/>
                    <a:pt x="8299" y="119"/>
                    <a:pt x="7428" y="20"/>
                  </a:cubicBezTo>
                  <a:cubicBezTo>
                    <a:pt x="7312" y="7"/>
                    <a:pt x="7195"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976454E6-14A8-4D08-ADC2-1EBC8B6B7796}"/>
              </a:ext>
            </a:extLst>
          </p:cNvPr>
          <p:cNvSpPr>
            <a:spLocks noGrp="1"/>
          </p:cNvSpPr>
          <p:nvPr>
            <p:ph type="title"/>
          </p:nvPr>
        </p:nvSpPr>
        <p:spPr/>
        <p:txBody>
          <a:bodyPr/>
          <a:lstStyle/>
          <a:p>
            <a:r>
              <a:rPr lang="en-US" sz="2000" dirty="0" err="1"/>
              <a:t>Tujuan</a:t>
            </a:r>
            <a:r>
              <a:rPr lang="en-US" sz="2000" dirty="0"/>
              <a:t> </a:t>
            </a:r>
            <a:r>
              <a:rPr lang="en-US" sz="2000" dirty="0" err="1"/>
              <a:t>promosi</a:t>
            </a:r>
            <a:r>
              <a:rPr lang="en-US" sz="2000" dirty="0"/>
              <a:t> </a:t>
            </a:r>
            <a:r>
              <a:rPr lang="en-US" sz="2000" dirty="0" err="1"/>
              <a:t>perpustakaan</a:t>
            </a:r>
            <a:endParaRPr lang="en-ID" sz="2000" dirty="0"/>
          </a:p>
        </p:txBody>
      </p:sp>
      <p:sp>
        <p:nvSpPr>
          <p:cNvPr id="5" name="Subtitle 4">
            <a:extLst>
              <a:ext uri="{FF2B5EF4-FFF2-40B4-BE49-F238E27FC236}">
                <a16:creationId xmlns:a16="http://schemas.microsoft.com/office/drawing/2014/main" id="{479A17B9-25A4-4294-997C-49561FC11321}"/>
              </a:ext>
            </a:extLst>
          </p:cNvPr>
          <p:cNvSpPr>
            <a:spLocks noGrp="1"/>
          </p:cNvSpPr>
          <p:nvPr>
            <p:ph type="subTitle" idx="1"/>
          </p:nvPr>
        </p:nvSpPr>
        <p:spPr/>
        <p:txBody>
          <a:bodyPr/>
          <a:lstStyle/>
          <a:p>
            <a:r>
              <a:rPr lang="en-US" dirty="0"/>
              <a:t>1. </a:t>
            </a:r>
            <a:endParaRPr lang="en-ID" dirty="0"/>
          </a:p>
        </p:txBody>
      </p:sp>
      <p:sp>
        <p:nvSpPr>
          <p:cNvPr id="7" name="Subtitle 6">
            <a:extLst>
              <a:ext uri="{FF2B5EF4-FFF2-40B4-BE49-F238E27FC236}">
                <a16:creationId xmlns:a16="http://schemas.microsoft.com/office/drawing/2014/main" id="{1D2586C8-8217-41BA-A267-A72445EBB6D8}"/>
              </a:ext>
            </a:extLst>
          </p:cNvPr>
          <p:cNvSpPr>
            <a:spLocks noGrp="1"/>
          </p:cNvSpPr>
          <p:nvPr>
            <p:ph type="subTitle" idx="5"/>
          </p:nvPr>
        </p:nvSpPr>
        <p:spPr/>
        <p:txBody>
          <a:bodyPr/>
          <a:lstStyle/>
          <a:p>
            <a:r>
              <a:rPr lang="en-US" dirty="0"/>
              <a:t>2. </a:t>
            </a:r>
            <a:endParaRPr lang="en-ID" dirty="0"/>
          </a:p>
        </p:txBody>
      </p:sp>
      <p:sp>
        <p:nvSpPr>
          <p:cNvPr id="9" name="Subtitle 8">
            <a:extLst>
              <a:ext uri="{FF2B5EF4-FFF2-40B4-BE49-F238E27FC236}">
                <a16:creationId xmlns:a16="http://schemas.microsoft.com/office/drawing/2014/main" id="{4065DC32-2E70-4AE3-BB54-A923B36AC1FC}"/>
              </a:ext>
            </a:extLst>
          </p:cNvPr>
          <p:cNvSpPr>
            <a:spLocks noGrp="1"/>
          </p:cNvSpPr>
          <p:nvPr>
            <p:ph type="subTitle" idx="3"/>
          </p:nvPr>
        </p:nvSpPr>
        <p:spPr/>
        <p:txBody>
          <a:bodyPr/>
          <a:lstStyle/>
          <a:p>
            <a:r>
              <a:rPr lang="en-US" dirty="0"/>
              <a:t>3. </a:t>
            </a:r>
            <a:endParaRPr lang="en-ID" dirty="0"/>
          </a:p>
        </p:txBody>
      </p:sp>
      <p:sp>
        <p:nvSpPr>
          <p:cNvPr id="11" name="Subtitle 10">
            <a:extLst>
              <a:ext uri="{FF2B5EF4-FFF2-40B4-BE49-F238E27FC236}">
                <a16:creationId xmlns:a16="http://schemas.microsoft.com/office/drawing/2014/main" id="{70CA28BC-1661-4E68-946A-2611F807002E}"/>
              </a:ext>
            </a:extLst>
          </p:cNvPr>
          <p:cNvSpPr>
            <a:spLocks noGrp="1"/>
          </p:cNvSpPr>
          <p:nvPr>
            <p:ph type="subTitle" idx="7"/>
          </p:nvPr>
        </p:nvSpPr>
        <p:spPr/>
        <p:txBody>
          <a:bodyPr/>
          <a:lstStyle/>
          <a:p>
            <a:r>
              <a:rPr lang="en-US" dirty="0"/>
              <a:t>4. </a:t>
            </a:r>
            <a:endParaRPr lang="en-ID" dirty="0"/>
          </a:p>
        </p:txBody>
      </p:sp>
      <p:sp>
        <p:nvSpPr>
          <p:cNvPr id="13" name="Subtitle 12">
            <a:extLst>
              <a:ext uri="{FF2B5EF4-FFF2-40B4-BE49-F238E27FC236}">
                <a16:creationId xmlns:a16="http://schemas.microsoft.com/office/drawing/2014/main" id="{28A0963D-0CFF-4CAA-BD67-618CAD80E46E}"/>
              </a:ext>
            </a:extLst>
          </p:cNvPr>
          <p:cNvSpPr>
            <a:spLocks noGrp="1"/>
          </p:cNvSpPr>
          <p:nvPr>
            <p:ph type="subTitle" idx="9"/>
          </p:nvPr>
        </p:nvSpPr>
        <p:spPr/>
        <p:txBody>
          <a:bodyPr/>
          <a:lstStyle/>
          <a:p>
            <a:r>
              <a:rPr lang="en-US" dirty="0"/>
              <a:t>5.</a:t>
            </a:r>
            <a:endParaRPr lang="en-ID" dirty="0"/>
          </a:p>
        </p:txBody>
      </p:sp>
      <p:pic>
        <p:nvPicPr>
          <p:cNvPr id="2" name="Recorded Sound">
            <a:hlinkClick r:id="" action="ppaction://media"/>
            <a:extLst>
              <a:ext uri="{FF2B5EF4-FFF2-40B4-BE49-F238E27FC236}">
                <a16:creationId xmlns:a16="http://schemas.microsoft.com/office/drawing/2014/main" id="{6ADE5030-9225-418C-8180-6482380C23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5257" y="4615708"/>
            <a:ext cx="489623" cy="5774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46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63"/>
        <p:cNvGrpSpPr/>
        <p:nvPr/>
      </p:nvGrpSpPr>
      <p:grpSpPr>
        <a:xfrm>
          <a:off x="0" y="0"/>
          <a:ext cx="0" cy="0"/>
          <a:chOff x="0" y="0"/>
          <a:chExt cx="0" cy="0"/>
        </a:xfrm>
      </p:grpSpPr>
      <p:sp>
        <p:nvSpPr>
          <p:cNvPr id="2965" name="Google Shape;2965;p70"/>
          <p:cNvSpPr txBox="1">
            <a:spLocks noGrp="1"/>
          </p:cNvSpPr>
          <p:nvPr>
            <p:ph type="title"/>
          </p:nvPr>
        </p:nvSpPr>
        <p:spPr>
          <a:xfrm>
            <a:off x="696594" y="420123"/>
            <a:ext cx="7921838" cy="3726093"/>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US" sz="2000" dirty="0" err="1"/>
              <a:t>Fungsi</a:t>
            </a:r>
            <a:r>
              <a:rPr lang="en-US" sz="2000" dirty="0"/>
              <a:t> </a:t>
            </a:r>
            <a:r>
              <a:rPr lang="en-US" sz="2000" dirty="0" err="1"/>
              <a:t>promosi</a:t>
            </a:r>
            <a:r>
              <a:rPr lang="en-US" sz="2000" dirty="0"/>
              <a:t> </a:t>
            </a:r>
            <a:r>
              <a:rPr lang="en-US" sz="2000" dirty="0" err="1"/>
              <a:t>perpustakaaan</a:t>
            </a:r>
            <a:br>
              <a:rPr lang="en-US" sz="2000" dirty="0"/>
            </a:br>
            <a:br>
              <a:rPr lang="en-US" sz="1400" dirty="0">
                <a:latin typeface="Comfortaa" panose="020B0604020202020204" charset="0"/>
              </a:rPr>
            </a:br>
            <a:r>
              <a:rPr lang="en-US" sz="1400" dirty="0">
                <a:latin typeface="Comfortaa" panose="020B0604020202020204" charset="0"/>
              </a:rPr>
              <a:t>1. </a:t>
            </a:r>
            <a:r>
              <a:rPr lang="en-US" sz="1400" dirty="0" err="1">
                <a:latin typeface="Comfortaa" panose="020B0604020202020204" charset="0"/>
              </a:rPr>
              <a:t>Membantu</a:t>
            </a:r>
            <a:r>
              <a:rPr lang="en-US" sz="1400" dirty="0">
                <a:latin typeface="Comfortaa" panose="020B0604020202020204" charset="0"/>
              </a:rPr>
              <a:t> </a:t>
            </a:r>
            <a:r>
              <a:rPr lang="en-US" sz="1400" dirty="0" err="1">
                <a:latin typeface="Comfortaa" panose="020B0604020202020204" charset="0"/>
              </a:rPr>
              <a:t>memperkenalkan</a:t>
            </a:r>
            <a:r>
              <a:rPr lang="en-US" sz="1400" dirty="0">
                <a:latin typeface="Comfortaa" panose="020B0604020202020204" charset="0"/>
              </a:rPr>
              <a:t> </a:t>
            </a:r>
            <a:r>
              <a:rPr lang="en-US" sz="1400" dirty="0" err="1">
                <a:latin typeface="Comfortaa" panose="020B0604020202020204" charset="0"/>
              </a:rPr>
              <a:t>eksistensi</a:t>
            </a:r>
            <a:r>
              <a:rPr lang="en-US" sz="1400" dirty="0">
                <a:latin typeface="Comfortaa" panose="020B0604020202020204" charset="0"/>
              </a:rPr>
              <a:t> </a:t>
            </a:r>
            <a:r>
              <a:rPr lang="en-US" sz="1400" dirty="0" err="1">
                <a:latin typeface="Comfortaa" panose="020B0604020202020204" charset="0"/>
              </a:rPr>
              <a:t>perpustakaan</a:t>
            </a:r>
            <a:r>
              <a:rPr lang="en-US" sz="1400" dirty="0">
                <a:latin typeface="Comfortaa" panose="020B0604020202020204" charset="0"/>
              </a:rPr>
              <a:t> pada </a:t>
            </a:r>
            <a:r>
              <a:rPr lang="en-US" sz="1400" dirty="0" err="1">
                <a:latin typeface="Comfortaa" panose="020B0604020202020204" charset="0"/>
              </a:rPr>
              <a:t>masyarakat</a:t>
            </a:r>
            <a:r>
              <a:rPr lang="en-US" sz="1400" dirty="0">
                <a:latin typeface="Comfortaa" panose="020B0604020202020204" charset="0"/>
              </a:rPr>
              <a:t> </a:t>
            </a:r>
            <a:r>
              <a:rPr lang="en-US" sz="1400" dirty="0" err="1">
                <a:latin typeface="Comfortaa" panose="020B0604020202020204" charset="0"/>
              </a:rPr>
              <a:t>secara</a:t>
            </a:r>
            <a:r>
              <a:rPr lang="en-US" sz="1400" dirty="0">
                <a:latin typeface="Comfortaa" panose="020B0604020202020204" charset="0"/>
              </a:rPr>
              <a:t> </a:t>
            </a:r>
            <a:r>
              <a:rPr lang="en-US" sz="1400" dirty="0" err="1">
                <a:latin typeface="Comfortaa" panose="020B0604020202020204" charset="0"/>
              </a:rPr>
              <a:t>luas</a:t>
            </a:r>
            <a:br>
              <a:rPr lang="en-US" sz="1400" dirty="0">
                <a:latin typeface="Comfortaa" panose="020B0604020202020204" charset="0"/>
              </a:rPr>
            </a:br>
            <a:r>
              <a:rPr lang="en-US" sz="1400" dirty="0">
                <a:latin typeface="Comfortaa" panose="020B0604020202020204" charset="0"/>
              </a:rPr>
              <a:t>2. </a:t>
            </a:r>
            <a:r>
              <a:rPr lang="en-US" sz="1400" dirty="0" err="1">
                <a:latin typeface="Comfortaa" panose="020B0604020202020204" charset="0"/>
              </a:rPr>
              <a:t>Membantu</a:t>
            </a:r>
            <a:r>
              <a:rPr lang="en-US" sz="1400" dirty="0">
                <a:latin typeface="Comfortaa" panose="020B0604020202020204" charset="0"/>
              </a:rPr>
              <a:t> </a:t>
            </a:r>
            <a:r>
              <a:rPr lang="en-US" sz="1400" dirty="0" err="1">
                <a:latin typeface="Comfortaa" panose="020B0604020202020204" charset="0"/>
              </a:rPr>
              <a:t>menginformasi</a:t>
            </a:r>
            <a:r>
              <a:rPr lang="en-US" sz="1400" dirty="0">
                <a:latin typeface="Comfortaa" panose="020B0604020202020204" charset="0"/>
              </a:rPr>
              <a:t> </a:t>
            </a:r>
            <a:r>
              <a:rPr lang="en-US" sz="1400" dirty="0" err="1">
                <a:latin typeface="Comfortaa" panose="020B0604020202020204" charset="0"/>
              </a:rPr>
              <a:t>tentang</a:t>
            </a:r>
            <a:r>
              <a:rPr lang="en-US" sz="1400" dirty="0">
                <a:latin typeface="Comfortaa" panose="020B0604020202020204" charset="0"/>
              </a:rPr>
              <a:t> </a:t>
            </a:r>
            <a:r>
              <a:rPr lang="en-US" sz="1400" dirty="0" err="1">
                <a:latin typeface="Comfortaa" panose="020B0604020202020204" charset="0"/>
              </a:rPr>
              <a:t>visi,misi</a:t>
            </a:r>
            <a:r>
              <a:rPr lang="en-US" sz="1400" dirty="0">
                <a:latin typeface="Comfortaa" panose="020B0604020202020204" charset="0"/>
              </a:rPr>
              <a:t> </a:t>
            </a:r>
            <a:r>
              <a:rPr lang="en-US" sz="1400" dirty="0" err="1">
                <a:latin typeface="Comfortaa" panose="020B0604020202020204" charset="0"/>
              </a:rPr>
              <a:t>tujuan</a:t>
            </a:r>
            <a:r>
              <a:rPr lang="en-US" sz="1400" dirty="0">
                <a:latin typeface="Comfortaa" panose="020B0604020202020204" charset="0"/>
              </a:rPr>
              <a:t> dan </a:t>
            </a:r>
            <a:r>
              <a:rPr lang="en-US" sz="1400" dirty="0" err="1">
                <a:latin typeface="Comfortaa" panose="020B0604020202020204" charset="0"/>
              </a:rPr>
              <a:t>manfaat</a:t>
            </a:r>
            <a:r>
              <a:rPr lang="en-US" sz="1400" dirty="0">
                <a:latin typeface="Comfortaa" panose="020B0604020202020204" charset="0"/>
              </a:rPr>
              <a:t> </a:t>
            </a:r>
            <a:r>
              <a:rPr lang="en-US" sz="1400" dirty="0" err="1">
                <a:latin typeface="Comfortaa" panose="020B0604020202020204" charset="0"/>
              </a:rPr>
              <a:t>perpustakaan</a:t>
            </a:r>
            <a:r>
              <a:rPr lang="en-US" sz="1400" dirty="0">
                <a:latin typeface="Comfortaa" panose="020B0604020202020204" charset="0"/>
              </a:rPr>
              <a:t> </a:t>
            </a:r>
            <a:r>
              <a:rPr lang="en-US" sz="1400" dirty="0" err="1">
                <a:latin typeface="Comfortaa" panose="020B0604020202020204" charset="0"/>
              </a:rPr>
              <a:t>bagi</a:t>
            </a:r>
            <a:r>
              <a:rPr lang="en-US" sz="1400" dirty="0">
                <a:latin typeface="Comfortaa" panose="020B0604020202020204" charset="0"/>
              </a:rPr>
              <a:t> </a:t>
            </a:r>
            <a:r>
              <a:rPr lang="en-US" sz="1400" dirty="0" err="1">
                <a:latin typeface="Comfortaa" panose="020B0604020202020204" charset="0"/>
              </a:rPr>
              <a:t>masyarakat</a:t>
            </a:r>
            <a:r>
              <a:rPr lang="en-US" sz="1400" dirty="0">
                <a:latin typeface="Comfortaa" panose="020B0604020202020204" charset="0"/>
              </a:rPr>
              <a:t>.</a:t>
            </a:r>
            <a:br>
              <a:rPr lang="en-US" sz="1400" dirty="0">
                <a:latin typeface="Comfortaa" panose="020B0604020202020204" charset="0"/>
              </a:rPr>
            </a:br>
            <a:r>
              <a:rPr lang="en-US" sz="1400" dirty="0">
                <a:latin typeface="Comfortaa" panose="020B0604020202020204" charset="0"/>
              </a:rPr>
              <a:t>3. </a:t>
            </a:r>
            <a:r>
              <a:rPr lang="en-US" sz="1400" dirty="0" err="1">
                <a:latin typeface="Comfortaa" panose="020B0604020202020204" charset="0"/>
              </a:rPr>
              <a:t>Membantu</a:t>
            </a:r>
            <a:r>
              <a:rPr lang="en-US" sz="1400" dirty="0">
                <a:latin typeface="Comfortaa" panose="020B0604020202020204" charset="0"/>
              </a:rPr>
              <a:t> </a:t>
            </a:r>
            <a:r>
              <a:rPr lang="en-US" sz="1400" dirty="0" err="1">
                <a:latin typeface="Comfortaa" panose="020B0604020202020204" charset="0"/>
              </a:rPr>
              <a:t>menginformasikan</a:t>
            </a:r>
            <a:r>
              <a:rPr lang="en-US" sz="1400" dirty="0">
                <a:latin typeface="Comfortaa" panose="020B0604020202020204" charset="0"/>
              </a:rPr>
              <a:t> </a:t>
            </a:r>
            <a:r>
              <a:rPr lang="en-US" sz="1400" dirty="0" err="1">
                <a:latin typeface="Comfortaa" panose="020B0604020202020204" charset="0"/>
              </a:rPr>
              <a:t>isi</a:t>
            </a:r>
            <a:r>
              <a:rPr lang="en-US" sz="1400" dirty="0">
                <a:latin typeface="Comfortaa" panose="020B0604020202020204" charset="0"/>
              </a:rPr>
              <a:t> </a:t>
            </a:r>
            <a:r>
              <a:rPr lang="en-US" sz="1400" dirty="0" err="1">
                <a:latin typeface="Comfortaa" panose="020B0604020202020204" charset="0"/>
              </a:rPr>
              <a:t>perpustakan</a:t>
            </a:r>
            <a:r>
              <a:rPr lang="en-US" sz="1400" dirty="0">
                <a:latin typeface="Comfortaa" panose="020B0604020202020204" charset="0"/>
              </a:rPr>
              <a:t> ,</a:t>
            </a:r>
            <a:r>
              <a:rPr lang="en-US" sz="1400" dirty="0" err="1">
                <a:latin typeface="Comfortaa" panose="020B0604020202020204" charset="0"/>
              </a:rPr>
              <a:t>siapa</a:t>
            </a:r>
            <a:r>
              <a:rPr lang="en-US" sz="1400" dirty="0">
                <a:latin typeface="Comfortaa" panose="020B0604020202020204" charset="0"/>
              </a:rPr>
              <a:t> yang </a:t>
            </a:r>
            <a:r>
              <a:rPr lang="en-US" sz="1400" dirty="0" err="1">
                <a:latin typeface="Comfortaa" panose="020B0604020202020204" charset="0"/>
              </a:rPr>
              <a:t>dapat</a:t>
            </a:r>
            <a:r>
              <a:rPr lang="en-US" sz="1400" dirty="0">
                <a:latin typeface="Comfortaa" panose="020B0604020202020204" charset="0"/>
              </a:rPr>
              <a:t> </a:t>
            </a:r>
            <a:r>
              <a:rPr lang="en-US" sz="1400" dirty="0" err="1">
                <a:latin typeface="Comfortaa" panose="020B0604020202020204" charset="0"/>
              </a:rPr>
              <a:t>mengunakan</a:t>
            </a:r>
            <a:r>
              <a:rPr lang="en-US" sz="1400" dirty="0">
                <a:latin typeface="Comfortaa" panose="020B0604020202020204" charset="0"/>
              </a:rPr>
              <a:t>, </a:t>
            </a:r>
            <a:r>
              <a:rPr lang="en-US" sz="1400" dirty="0" err="1">
                <a:latin typeface="Comfortaa" panose="020B0604020202020204" charset="0"/>
              </a:rPr>
              <a:t>kapan</a:t>
            </a:r>
            <a:r>
              <a:rPr lang="en-US" sz="1400" dirty="0">
                <a:latin typeface="Comfortaa" panose="020B0604020202020204" charset="0"/>
              </a:rPr>
              <a:t> </a:t>
            </a:r>
            <a:r>
              <a:rPr lang="en-US" sz="1400" dirty="0" err="1">
                <a:latin typeface="Comfortaa" panose="020B0604020202020204" charset="0"/>
              </a:rPr>
              <a:t>waktu</a:t>
            </a:r>
            <a:r>
              <a:rPr lang="en-US" sz="1400" dirty="0">
                <a:latin typeface="Comfortaa" panose="020B0604020202020204" charset="0"/>
              </a:rPr>
              <a:t> </a:t>
            </a:r>
            <a:r>
              <a:rPr lang="en-US" sz="1400" dirty="0" err="1">
                <a:latin typeface="Comfortaa" panose="020B0604020202020204" charset="0"/>
              </a:rPr>
              <a:t>layanaan</a:t>
            </a:r>
            <a:r>
              <a:rPr lang="en-US" sz="1400" dirty="0">
                <a:latin typeface="Comfortaa" panose="020B0604020202020204" charset="0"/>
              </a:rPr>
              <a:t> </a:t>
            </a:r>
            <a:r>
              <a:rPr lang="en-US" sz="1400" dirty="0" err="1">
                <a:latin typeface="Comfortaa" panose="020B0604020202020204" charset="0"/>
              </a:rPr>
              <a:t>perpustakaan</a:t>
            </a:r>
            <a:r>
              <a:rPr lang="en-US" sz="1400" dirty="0">
                <a:latin typeface="Comfortaa" panose="020B0604020202020204" charset="0"/>
              </a:rPr>
              <a:t> ,</a:t>
            </a:r>
            <a:r>
              <a:rPr lang="en-US" sz="1400" dirty="0" err="1">
                <a:latin typeface="Comfortaa" panose="020B0604020202020204" charset="0"/>
              </a:rPr>
              <a:t>lokasi</a:t>
            </a:r>
            <a:r>
              <a:rPr lang="en-US" sz="1400" dirty="0">
                <a:latin typeface="Comfortaa" panose="020B0604020202020204" charset="0"/>
              </a:rPr>
              <a:t> </a:t>
            </a:r>
            <a:r>
              <a:rPr lang="en-US" sz="1400" dirty="0" err="1">
                <a:latin typeface="Comfortaa" panose="020B0604020202020204" charset="0"/>
              </a:rPr>
              <a:t>perpustakaan</a:t>
            </a:r>
            <a:r>
              <a:rPr lang="en-US" sz="1400" dirty="0">
                <a:latin typeface="Comfortaa" panose="020B0604020202020204" charset="0"/>
              </a:rPr>
              <a:t> dan </a:t>
            </a:r>
            <a:r>
              <a:rPr lang="en-US" sz="1400" dirty="0" err="1">
                <a:latin typeface="Comfortaa" panose="020B0604020202020204" charset="0"/>
              </a:rPr>
              <a:t>bagaimana</a:t>
            </a:r>
            <a:r>
              <a:rPr lang="en-US" sz="1400" dirty="0">
                <a:latin typeface="Comfortaa" panose="020B0604020202020204" charset="0"/>
              </a:rPr>
              <a:t> </a:t>
            </a:r>
            <a:r>
              <a:rPr lang="en-US" sz="1400" dirty="0" err="1">
                <a:latin typeface="Comfortaa" panose="020B0604020202020204" charset="0"/>
              </a:rPr>
              <a:t>cara</a:t>
            </a:r>
            <a:r>
              <a:rPr lang="en-US" sz="1400" dirty="0">
                <a:latin typeface="Comfortaa" panose="020B0604020202020204" charset="0"/>
              </a:rPr>
              <a:t> </a:t>
            </a:r>
            <a:r>
              <a:rPr lang="en-US" sz="1400" dirty="0" err="1">
                <a:latin typeface="Comfortaa" panose="020B0604020202020204" charset="0"/>
              </a:rPr>
              <a:t>menjadi</a:t>
            </a:r>
            <a:r>
              <a:rPr lang="en-US" sz="1400" dirty="0">
                <a:latin typeface="Comfortaa" panose="020B0604020202020204" charset="0"/>
              </a:rPr>
              <a:t> </a:t>
            </a:r>
            <a:r>
              <a:rPr lang="en-US" sz="1400" dirty="0" err="1">
                <a:latin typeface="Comfortaa" panose="020B0604020202020204" charset="0"/>
              </a:rPr>
              <a:t>anggota</a:t>
            </a:r>
            <a:r>
              <a:rPr lang="en-US" sz="1400" dirty="0">
                <a:latin typeface="Comfortaa" panose="020B0604020202020204" charset="0"/>
              </a:rPr>
              <a:t> </a:t>
            </a:r>
            <a:r>
              <a:rPr lang="en-US" sz="1400" dirty="0" err="1">
                <a:latin typeface="Comfortaa" panose="020B0604020202020204" charset="0"/>
              </a:rPr>
              <a:t>perpustakaaan</a:t>
            </a:r>
            <a:r>
              <a:rPr lang="en-US" sz="1400" dirty="0">
                <a:latin typeface="Comfortaa" panose="020B0604020202020204" charset="0"/>
              </a:rPr>
              <a:t>.</a:t>
            </a:r>
            <a:br>
              <a:rPr lang="en-US" sz="1400" dirty="0">
                <a:latin typeface="Comfortaa" panose="020B0604020202020204" charset="0"/>
              </a:rPr>
            </a:br>
            <a:r>
              <a:rPr lang="en-US" sz="1400" dirty="0">
                <a:latin typeface="Comfortaa" panose="020B0604020202020204" charset="0"/>
              </a:rPr>
              <a:t>4. </a:t>
            </a:r>
            <a:r>
              <a:rPr lang="en-US" sz="1400" dirty="0" err="1">
                <a:latin typeface="Comfortaa" panose="020B0604020202020204" charset="0"/>
              </a:rPr>
              <a:t>Membantu</a:t>
            </a:r>
            <a:r>
              <a:rPr lang="en-US" sz="1400" dirty="0">
                <a:latin typeface="Comfortaa" panose="020B0604020202020204" charset="0"/>
              </a:rPr>
              <a:t> </a:t>
            </a:r>
            <a:r>
              <a:rPr lang="en-US" sz="1400" dirty="0" err="1">
                <a:latin typeface="Comfortaa" panose="020B0604020202020204" charset="0"/>
              </a:rPr>
              <a:t>menginformasikan</a:t>
            </a:r>
            <a:r>
              <a:rPr lang="en-US" sz="1400" dirty="0">
                <a:latin typeface="Comfortaa" panose="020B0604020202020204" charset="0"/>
              </a:rPr>
              <a:t> </a:t>
            </a:r>
            <a:r>
              <a:rPr lang="en-US" sz="1400" dirty="0" err="1">
                <a:latin typeface="Comfortaa" panose="020B0604020202020204" charset="0"/>
              </a:rPr>
              <a:t>koleksi</a:t>
            </a:r>
            <a:r>
              <a:rPr lang="en-US" sz="1400" dirty="0">
                <a:latin typeface="Comfortaa" panose="020B0604020202020204" charset="0"/>
              </a:rPr>
              <a:t> yang </a:t>
            </a:r>
            <a:r>
              <a:rPr lang="en-US" sz="1400" dirty="0" err="1">
                <a:latin typeface="Comfortaa" panose="020B0604020202020204" charset="0"/>
              </a:rPr>
              <a:t>ada</a:t>
            </a:r>
            <a:r>
              <a:rPr lang="en-US" sz="1400" dirty="0">
                <a:latin typeface="Comfortaa" panose="020B0604020202020204" charset="0"/>
              </a:rPr>
              <a:t> di </a:t>
            </a:r>
            <a:r>
              <a:rPr lang="en-US" sz="1400" dirty="0" err="1">
                <a:latin typeface="Comfortaa" panose="020B0604020202020204" charset="0"/>
              </a:rPr>
              <a:t>perpustakaan</a:t>
            </a:r>
            <a:r>
              <a:rPr lang="en-US" sz="1400" dirty="0">
                <a:latin typeface="Comfortaa" panose="020B0604020202020204" charset="0"/>
              </a:rPr>
              <a:t>.</a:t>
            </a:r>
            <a:br>
              <a:rPr lang="en-US" sz="1400" dirty="0">
                <a:latin typeface="Comfortaa" panose="020B0604020202020204" charset="0"/>
              </a:rPr>
            </a:br>
            <a:r>
              <a:rPr lang="en-US" sz="1400" dirty="0">
                <a:latin typeface="Comfortaa" panose="020B0604020202020204" charset="0"/>
              </a:rPr>
              <a:t>5. </a:t>
            </a:r>
            <a:r>
              <a:rPr lang="en-US" sz="1400" dirty="0" err="1">
                <a:latin typeface="Comfortaa" panose="020B0604020202020204" charset="0"/>
              </a:rPr>
              <a:t>Membantu</a:t>
            </a:r>
            <a:r>
              <a:rPr lang="en-US" sz="1400" dirty="0">
                <a:latin typeface="Comfortaa" panose="020B0604020202020204" charset="0"/>
              </a:rPr>
              <a:t> </a:t>
            </a:r>
            <a:r>
              <a:rPr lang="en-US" sz="1400" dirty="0" err="1">
                <a:latin typeface="Comfortaa" panose="020B0604020202020204" charset="0"/>
              </a:rPr>
              <a:t>menginformasikan</a:t>
            </a:r>
            <a:r>
              <a:rPr lang="en-US" sz="1400" dirty="0">
                <a:latin typeface="Comfortaa" panose="020B0604020202020204" charset="0"/>
              </a:rPr>
              <a:t> </a:t>
            </a:r>
            <a:r>
              <a:rPr lang="en-US" sz="1400" dirty="0" err="1">
                <a:latin typeface="Comfortaa" panose="020B0604020202020204" charset="0"/>
              </a:rPr>
              <a:t>kegiatan-kegiatan</a:t>
            </a:r>
            <a:r>
              <a:rPr lang="en-US" sz="1400" dirty="0">
                <a:latin typeface="Comfortaa" panose="020B0604020202020204" charset="0"/>
              </a:rPr>
              <a:t> yang </a:t>
            </a:r>
            <a:r>
              <a:rPr lang="en-US" sz="1400" dirty="0" err="1">
                <a:latin typeface="Comfortaa" panose="020B0604020202020204" charset="0"/>
              </a:rPr>
              <a:t>ada</a:t>
            </a:r>
            <a:r>
              <a:rPr lang="en-US" sz="1400" dirty="0">
                <a:latin typeface="Comfortaa" panose="020B0604020202020204" charset="0"/>
              </a:rPr>
              <a:t> di </a:t>
            </a:r>
            <a:r>
              <a:rPr lang="en-US" sz="1400" dirty="0" err="1">
                <a:latin typeface="Comfortaa" panose="020B0604020202020204" charset="0"/>
              </a:rPr>
              <a:t>perpustakaan</a:t>
            </a:r>
            <a:r>
              <a:rPr lang="en-US" sz="1400" dirty="0">
                <a:latin typeface="Comfortaa" panose="020B0604020202020204" charset="0"/>
              </a:rPr>
              <a:t>.</a:t>
            </a:r>
            <a:endParaRPr sz="1400" dirty="0">
              <a:latin typeface="Comfortaa" panose="020B0604020202020204" charset="0"/>
            </a:endParaRPr>
          </a:p>
        </p:txBody>
      </p:sp>
      <p:grpSp>
        <p:nvGrpSpPr>
          <p:cNvPr id="2966" name="Google Shape;2966;p70"/>
          <p:cNvGrpSpPr/>
          <p:nvPr/>
        </p:nvGrpSpPr>
        <p:grpSpPr>
          <a:xfrm>
            <a:off x="1924590" y="0"/>
            <a:ext cx="7612296" cy="4004373"/>
            <a:chOff x="1924590" y="61928"/>
            <a:chExt cx="7612296" cy="4004373"/>
          </a:xfrm>
        </p:grpSpPr>
        <p:sp>
          <p:nvSpPr>
            <p:cNvPr id="2969" name="Google Shape;2969;p70"/>
            <p:cNvSpPr/>
            <p:nvPr/>
          </p:nvSpPr>
          <p:spPr>
            <a:xfrm>
              <a:off x="7799515" y="437663"/>
              <a:ext cx="1737371" cy="741398"/>
            </a:xfrm>
            <a:custGeom>
              <a:avLst/>
              <a:gdLst/>
              <a:ahLst/>
              <a:cxnLst/>
              <a:rect l="l" t="t" r="r" b="b"/>
              <a:pathLst>
                <a:path w="73330" h="22028" extrusionOk="0">
                  <a:moveTo>
                    <a:pt x="42412" y="1"/>
                  </a:moveTo>
                  <a:cubicBezTo>
                    <a:pt x="42136" y="1"/>
                    <a:pt x="41853" y="7"/>
                    <a:pt x="41563" y="19"/>
                  </a:cubicBezTo>
                  <a:cubicBezTo>
                    <a:pt x="33538" y="353"/>
                    <a:pt x="31616" y="5056"/>
                    <a:pt x="31616" y="5056"/>
                  </a:cubicBezTo>
                  <a:cubicBezTo>
                    <a:pt x="30410" y="2974"/>
                    <a:pt x="26937" y="1260"/>
                    <a:pt x="23030" y="1260"/>
                  </a:cubicBezTo>
                  <a:cubicBezTo>
                    <a:pt x="20706" y="1260"/>
                    <a:pt x="18228" y="1867"/>
                    <a:pt x="15983" y="3363"/>
                  </a:cubicBezTo>
                  <a:cubicBezTo>
                    <a:pt x="9966" y="7376"/>
                    <a:pt x="11493" y="14358"/>
                    <a:pt x="11493" y="14358"/>
                  </a:cubicBezTo>
                  <a:cubicBezTo>
                    <a:pt x="10285" y="13917"/>
                    <a:pt x="9287" y="13735"/>
                    <a:pt x="8463" y="13735"/>
                  </a:cubicBezTo>
                  <a:cubicBezTo>
                    <a:pt x="4515" y="13735"/>
                    <a:pt x="4560" y="17916"/>
                    <a:pt x="4560" y="17916"/>
                  </a:cubicBezTo>
                  <a:cubicBezTo>
                    <a:pt x="4116" y="17832"/>
                    <a:pt x="3714" y="17794"/>
                    <a:pt x="3351" y="17794"/>
                  </a:cubicBezTo>
                  <a:cubicBezTo>
                    <a:pt x="121" y="17794"/>
                    <a:pt x="0" y="20801"/>
                    <a:pt x="602" y="21252"/>
                  </a:cubicBezTo>
                  <a:cubicBezTo>
                    <a:pt x="1003" y="21553"/>
                    <a:pt x="4404" y="21613"/>
                    <a:pt x="7066" y="21613"/>
                  </a:cubicBezTo>
                  <a:cubicBezTo>
                    <a:pt x="8848" y="21613"/>
                    <a:pt x="10300" y="21586"/>
                    <a:pt x="10300" y="21586"/>
                  </a:cubicBezTo>
                  <a:cubicBezTo>
                    <a:pt x="10300" y="21586"/>
                    <a:pt x="31545" y="22028"/>
                    <a:pt x="48667" y="22028"/>
                  </a:cubicBezTo>
                  <a:cubicBezTo>
                    <a:pt x="59428" y="22028"/>
                    <a:pt x="68560" y="21853"/>
                    <a:pt x="69765" y="21285"/>
                  </a:cubicBezTo>
                  <a:cubicBezTo>
                    <a:pt x="72889" y="19814"/>
                    <a:pt x="73330" y="13395"/>
                    <a:pt x="69484" y="10051"/>
                  </a:cubicBezTo>
                  <a:cubicBezTo>
                    <a:pt x="67812" y="8597"/>
                    <a:pt x="66046" y="8187"/>
                    <a:pt x="64583" y="8187"/>
                  </a:cubicBezTo>
                  <a:cubicBezTo>
                    <a:pt x="62681" y="8187"/>
                    <a:pt x="61293" y="8881"/>
                    <a:pt x="61293" y="8881"/>
                  </a:cubicBezTo>
                  <a:cubicBezTo>
                    <a:pt x="59766" y="7750"/>
                    <a:pt x="58309" y="7376"/>
                    <a:pt x="57049" y="7376"/>
                  </a:cubicBezTo>
                  <a:cubicBezTo>
                    <a:pt x="54581" y="7376"/>
                    <a:pt x="52868" y="8810"/>
                    <a:pt x="52868" y="8810"/>
                  </a:cubicBezTo>
                  <a:cubicBezTo>
                    <a:pt x="52646" y="4229"/>
                    <a:pt x="49806" y="1"/>
                    <a:pt x="42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971" name="Google Shape;2971;p70"/>
            <p:cNvGrpSpPr/>
            <p:nvPr/>
          </p:nvGrpSpPr>
          <p:grpSpPr>
            <a:xfrm rot="1401169">
              <a:off x="7939489" y="3701437"/>
              <a:ext cx="709127" cy="364864"/>
              <a:chOff x="113913" y="479994"/>
              <a:chExt cx="709113" cy="364856"/>
            </a:xfrm>
          </p:grpSpPr>
          <p:sp>
            <p:nvSpPr>
              <p:cNvPr id="2972" name="Google Shape;2972;p70"/>
              <p:cNvSpPr/>
              <p:nvPr/>
            </p:nvSpPr>
            <p:spPr>
              <a:xfrm>
                <a:off x="600525" y="634850"/>
                <a:ext cx="222500" cy="97150"/>
              </a:xfrm>
              <a:custGeom>
                <a:avLst/>
                <a:gdLst/>
                <a:ahLst/>
                <a:cxnLst/>
                <a:rect l="l" t="t" r="r" b="b"/>
                <a:pathLst>
                  <a:path w="8900" h="3886" extrusionOk="0">
                    <a:moveTo>
                      <a:pt x="7575" y="1"/>
                    </a:moveTo>
                    <a:cubicBezTo>
                      <a:pt x="6141" y="1"/>
                      <a:pt x="2125" y="1837"/>
                      <a:pt x="1199" y="2027"/>
                    </a:cubicBezTo>
                    <a:cubicBezTo>
                      <a:pt x="285" y="2216"/>
                      <a:pt x="0" y="3885"/>
                      <a:pt x="1164" y="3885"/>
                    </a:cubicBezTo>
                    <a:cubicBezTo>
                      <a:pt x="1303" y="3885"/>
                      <a:pt x="1463" y="3861"/>
                      <a:pt x="1646" y="3808"/>
                    </a:cubicBezTo>
                    <a:lnTo>
                      <a:pt x="8354" y="2637"/>
                    </a:lnTo>
                    <a:cubicBezTo>
                      <a:pt x="8354" y="2637"/>
                      <a:pt x="8899" y="1649"/>
                      <a:pt x="8112" y="1371"/>
                    </a:cubicBezTo>
                    <a:cubicBezTo>
                      <a:pt x="8112" y="1371"/>
                      <a:pt x="8851" y="533"/>
                      <a:pt x="7935" y="66"/>
                    </a:cubicBezTo>
                    <a:cubicBezTo>
                      <a:pt x="7848" y="21"/>
                      <a:pt x="7726" y="1"/>
                      <a:pt x="7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0"/>
              <p:cNvSpPr/>
              <p:nvPr/>
            </p:nvSpPr>
            <p:spPr>
              <a:xfrm>
                <a:off x="600525" y="634850"/>
                <a:ext cx="222500" cy="97150"/>
              </a:xfrm>
              <a:custGeom>
                <a:avLst/>
                <a:gdLst/>
                <a:ahLst/>
                <a:cxnLst/>
                <a:rect l="l" t="t" r="r" b="b"/>
                <a:pathLst>
                  <a:path w="8900" h="3886" extrusionOk="0">
                    <a:moveTo>
                      <a:pt x="7575" y="1"/>
                    </a:moveTo>
                    <a:cubicBezTo>
                      <a:pt x="6141" y="1"/>
                      <a:pt x="2125" y="1837"/>
                      <a:pt x="1199" y="2027"/>
                    </a:cubicBezTo>
                    <a:cubicBezTo>
                      <a:pt x="285" y="2216"/>
                      <a:pt x="0" y="3885"/>
                      <a:pt x="1164" y="3885"/>
                    </a:cubicBezTo>
                    <a:cubicBezTo>
                      <a:pt x="1303" y="3885"/>
                      <a:pt x="1463" y="3861"/>
                      <a:pt x="1646" y="3808"/>
                    </a:cubicBezTo>
                    <a:lnTo>
                      <a:pt x="8354" y="2637"/>
                    </a:lnTo>
                    <a:cubicBezTo>
                      <a:pt x="8354" y="2637"/>
                      <a:pt x="8899" y="1649"/>
                      <a:pt x="8112" y="1371"/>
                    </a:cubicBezTo>
                    <a:cubicBezTo>
                      <a:pt x="8112" y="1371"/>
                      <a:pt x="8851" y="533"/>
                      <a:pt x="7935" y="66"/>
                    </a:cubicBezTo>
                    <a:cubicBezTo>
                      <a:pt x="7848" y="21"/>
                      <a:pt x="7726" y="1"/>
                      <a:pt x="7575" y="1"/>
                    </a:cubicBezTo>
                    <a:close/>
                  </a:path>
                </a:pathLst>
              </a:custGeom>
              <a:solidFill>
                <a:srgbClr val="000000">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0"/>
              <p:cNvSpPr/>
              <p:nvPr/>
            </p:nvSpPr>
            <p:spPr>
              <a:xfrm>
                <a:off x="311563" y="479994"/>
                <a:ext cx="175625" cy="311275"/>
              </a:xfrm>
              <a:custGeom>
                <a:avLst/>
                <a:gdLst/>
                <a:ahLst/>
                <a:cxnLst/>
                <a:rect l="l" t="t" r="r" b="b"/>
                <a:pathLst>
                  <a:path w="7025" h="12451" extrusionOk="0">
                    <a:moveTo>
                      <a:pt x="3275" y="0"/>
                    </a:moveTo>
                    <a:cubicBezTo>
                      <a:pt x="3273" y="0"/>
                      <a:pt x="0" y="4208"/>
                      <a:pt x="2228" y="12451"/>
                    </a:cubicBezTo>
                    <a:cubicBezTo>
                      <a:pt x="2228" y="12451"/>
                      <a:pt x="4557" y="11636"/>
                      <a:pt x="5049" y="9092"/>
                    </a:cubicBezTo>
                    <a:cubicBezTo>
                      <a:pt x="5049" y="9092"/>
                      <a:pt x="7024" y="6257"/>
                      <a:pt x="5446" y="4948"/>
                    </a:cubicBezTo>
                    <a:cubicBezTo>
                      <a:pt x="5446" y="4948"/>
                      <a:pt x="6119" y="3221"/>
                      <a:pt x="4046" y="2166"/>
                    </a:cubicBezTo>
                    <a:cubicBezTo>
                      <a:pt x="4046" y="2166"/>
                      <a:pt x="4785" y="589"/>
                      <a:pt x="3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0"/>
              <p:cNvSpPr/>
              <p:nvPr/>
            </p:nvSpPr>
            <p:spPr>
              <a:xfrm>
                <a:off x="311563" y="479994"/>
                <a:ext cx="175625" cy="311275"/>
              </a:xfrm>
              <a:custGeom>
                <a:avLst/>
                <a:gdLst/>
                <a:ahLst/>
                <a:cxnLst/>
                <a:rect l="l" t="t" r="r" b="b"/>
                <a:pathLst>
                  <a:path w="7025" h="12451" extrusionOk="0">
                    <a:moveTo>
                      <a:pt x="3275" y="0"/>
                    </a:moveTo>
                    <a:cubicBezTo>
                      <a:pt x="3273" y="0"/>
                      <a:pt x="0" y="4208"/>
                      <a:pt x="2228" y="12451"/>
                    </a:cubicBezTo>
                    <a:cubicBezTo>
                      <a:pt x="2228" y="12451"/>
                      <a:pt x="4557" y="11636"/>
                      <a:pt x="5049" y="9092"/>
                    </a:cubicBezTo>
                    <a:cubicBezTo>
                      <a:pt x="5049" y="9092"/>
                      <a:pt x="7024" y="6257"/>
                      <a:pt x="5446" y="4948"/>
                    </a:cubicBezTo>
                    <a:cubicBezTo>
                      <a:pt x="5446" y="4948"/>
                      <a:pt x="6119" y="3221"/>
                      <a:pt x="4046" y="2166"/>
                    </a:cubicBezTo>
                    <a:cubicBezTo>
                      <a:pt x="4046" y="2166"/>
                      <a:pt x="4785" y="589"/>
                      <a:pt x="327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0"/>
              <p:cNvSpPr/>
              <p:nvPr/>
            </p:nvSpPr>
            <p:spPr>
              <a:xfrm>
                <a:off x="131688" y="792225"/>
                <a:ext cx="198700" cy="47050"/>
              </a:xfrm>
              <a:custGeom>
                <a:avLst/>
                <a:gdLst/>
                <a:ahLst/>
                <a:cxnLst/>
                <a:rect l="l" t="t" r="r" b="b"/>
                <a:pathLst>
                  <a:path w="7948" h="1882" extrusionOk="0">
                    <a:moveTo>
                      <a:pt x="3720" y="1"/>
                    </a:moveTo>
                    <a:lnTo>
                      <a:pt x="0" y="1630"/>
                    </a:lnTo>
                    <a:cubicBezTo>
                      <a:pt x="0" y="1630"/>
                      <a:pt x="1122" y="1881"/>
                      <a:pt x="2528" y="1881"/>
                    </a:cubicBezTo>
                    <a:cubicBezTo>
                      <a:pt x="3502" y="1881"/>
                      <a:pt x="4612" y="1761"/>
                      <a:pt x="5581" y="1352"/>
                    </a:cubicBezTo>
                    <a:cubicBezTo>
                      <a:pt x="7948" y="354"/>
                      <a:pt x="3720" y="1"/>
                      <a:pt x="3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0"/>
              <p:cNvSpPr/>
              <p:nvPr/>
            </p:nvSpPr>
            <p:spPr>
              <a:xfrm>
                <a:off x="113913" y="663500"/>
                <a:ext cx="550600" cy="181350"/>
              </a:xfrm>
              <a:custGeom>
                <a:avLst/>
                <a:gdLst/>
                <a:ahLst/>
                <a:cxnLst/>
                <a:rect l="l" t="t" r="r" b="b"/>
                <a:pathLst>
                  <a:path w="22024" h="7254" extrusionOk="0">
                    <a:moveTo>
                      <a:pt x="18012" y="0"/>
                    </a:moveTo>
                    <a:cubicBezTo>
                      <a:pt x="14143" y="0"/>
                      <a:pt x="8526" y="1673"/>
                      <a:pt x="8526" y="1673"/>
                    </a:cubicBezTo>
                    <a:cubicBezTo>
                      <a:pt x="8526" y="1673"/>
                      <a:pt x="1" y="4907"/>
                      <a:pt x="6251" y="6874"/>
                    </a:cubicBezTo>
                    <a:cubicBezTo>
                      <a:pt x="7092" y="7139"/>
                      <a:pt x="7984" y="7253"/>
                      <a:pt x="8897" y="7253"/>
                    </a:cubicBezTo>
                    <a:cubicBezTo>
                      <a:pt x="14760" y="7253"/>
                      <a:pt x="21499" y="2526"/>
                      <a:pt x="21499" y="2526"/>
                    </a:cubicBezTo>
                    <a:cubicBezTo>
                      <a:pt x="22024" y="602"/>
                      <a:pt x="20332" y="0"/>
                      <a:pt x="180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0"/>
              <p:cNvSpPr/>
              <p:nvPr/>
            </p:nvSpPr>
            <p:spPr>
              <a:xfrm>
                <a:off x="383113" y="518919"/>
                <a:ext cx="257975" cy="254450"/>
              </a:xfrm>
              <a:custGeom>
                <a:avLst/>
                <a:gdLst/>
                <a:ahLst/>
                <a:cxnLst/>
                <a:rect l="l" t="t" r="r" b="b"/>
                <a:pathLst>
                  <a:path w="10319" h="10178" extrusionOk="0">
                    <a:moveTo>
                      <a:pt x="9426" y="0"/>
                    </a:moveTo>
                    <a:cubicBezTo>
                      <a:pt x="9426" y="3"/>
                      <a:pt x="3738" y="1367"/>
                      <a:pt x="0" y="9960"/>
                    </a:cubicBezTo>
                    <a:cubicBezTo>
                      <a:pt x="0" y="9960"/>
                      <a:pt x="621" y="10178"/>
                      <a:pt x="1510" y="10178"/>
                    </a:cubicBezTo>
                    <a:cubicBezTo>
                      <a:pt x="2424" y="10178"/>
                      <a:pt x="3621" y="9948"/>
                      <a:pt x="4718" y="9014"/>
                    </a:cubicBezTo>
                    <a:cubicBezTo>
                      <a:pt x="4718" y="9014"/>
                      <a:pt x="8354" y="7936"/>
                      <a:pt x="7899" y="5732"/>
                    </a:cubicBezTo>
                    <a:cubicBezTo>
                      <a:pt x="7899" y="5732"/>
                      <a:pt x="9658" y="4713"/>
                      <a:pt x="8605" y="2386"/>
                    </a:cubicBezTo>
                    <a:cubicBezTo>
                      <a:pt x="8605" y="2386"/>
                      <a:pt x="10319" y="1540"/>
                      <a:pt x="9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0"/>
              <p:cNvSpPr/>
              <p:nvPr/>
            </p:nvSpPr>
            <p:spPr>
              <a:xfrm>
                <a:off x="263888" y="768675"/>
                <a:ext cx="22625" cy="22675"/>
              </a:xfrm>
              <a:custGeom>
                <a:avLst/>
                <a:gdLst/>
                <a:ahLst/>
                <a:cxnLst/>
                <a:rect l="l" t="t" r="r" b="b"/>
                <a:pathLst>
                  <a:path w="905" h="907" extrusionOk="0">
                    <a:moveTo>
                      <a:pt x="453" y="1"/>
                    </a:moveTo>
                    <a:cubicBezTo>
                      <a:pt x="202" y="1"/>
                      <a:pt x="1" y="204"/>
                      <a:pt x="1" y="453"/>
                    </a:cubicBezTo>
                    <a:cubicBezTo>
                      <a:pt x="1" y="704"/>
                      <a:pt x="202" y="907"/>
                      <a:pt x="453" y="907"/>
                    </a:cubicBezTo>
                    <a:cubicBezTo>
                      <a:pt x="703" y="907"/>
                      <a:pt x="905" y="705"/>
                      <a:pt x="905" y="454"/>
                    </a:cubicBezTo>
                    <a:cubicBezTo>
                      <a:pt x="905" y="204"/>
                      <a:pt x="703" y="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0"/>
              <p:cNvSpPr/>
              <p:nvPr/>
            </p:nvSpPr>
            <p:spPr>
              <a:xfrm>
                <a:off x="383113" y="518919"/>
                <a:ext cx="257975" cy="254450"/>
              </a:xfrm>
              <a:custGeom>
                <a:avLst/>
                <a:gdLst/>
                <a:ahLst/>
                <a:cxnLst/>
                <a:rect l="l" t="t" r="r" b="b"/>
                <a:pathLst>
                  <a:path w="10319" h="10178" extrusionOk="0">
                    <a:moveTo>
                      <a:pt x="9426" y="0"/>
                    </a:moveTo>
                    <a:cubicBezTo>
                      <a:pt x="9426" y="3"/>
                      <a:pt x="3738" y="1367"/>
                      <a:pt x="0" y="9960"/>
                    </a:cubicBezTo>
                    <a:cubicBezTo>
                      <a:pt x="0" y="9960"/>
                      <a:pt x="621" y="10178"/>
                      <a:pt x="1510" y="10178"/>
                    </a:cubicBezTo>
                    <a:cubicBezTo>
                      <a:pt x="2424" y="10178"/>
                      <a:pt x="3621" y="9948"/>
                      <a:pt x="4718" y="9014"/>
                    </a:cubicBezTo>
                    <a:cubicBezTo>
                      <a:pt x="4718" y="9014"/>
                      <a:pt x="8354" y="7936"/>
                      <a:pt x="7899" y="5732"/>
                    </a:cubicBezTo>
                    <a:cubicBezTo>
                      <a:pt x="7899" y="5732"/>
                      <a:pt x="9658" y="4713"/>
                      <a:pt x="8605" y="2386"/>
                    </a:cubicBezTo>
                    <a:cubicBezTo>
                      <a:pt x="8605" y="2386"/>
                      <a:pt x="10319" y="1540"/>
                      <a:pt x="9426" y="0"/>
                    </a:cubicBezTo>
                    <a:close/>
                  </a:path>
                </a:pathLst>
              </a:custGeom>
              <a:solidFill>
                <a:srgbClr val="000000">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1" name="Google Shape;2981;p70"/>
            <p:cNvGrpSpPr/>
            <p:nvPr/>
          </p:nvGrpSpPr>
          <p:grpSpPr>
            <a:xfrm>
              <a:off x="4507538" y="185656"/>
              <a:ext cx="709113" cy="364856"/>
              <a:chOff x="113913" y="479994"/>
              <a:chExt cx="709113" cy="364856"/>
            </a:xfrm>
          </p:grpSpPr>
          <p:sp>
            <p:nvSpPr>
              <p:cNvPr id="2982" name="Google Shape;2982;p70"/>
              <p:cNvSpPr/>
              <p:nvPr/>
            </p:nvSpPr>
            <p:spPr>
              <a:xfrm>
                <a:off x="600525" y="634850"/>
                <a:ext cx="222500" cy="97150"/>
              </a:xfrm>
              <a:custGeom>
                <a:avLst/>
                <a:gdLst/>
                <a:ahLst/>
                <a:cxnLst/>
                <a:rect l="l" t="t" r="r" b="b"/>
                <a:pathLst>
                  <a:path w="8900" h="3886" extrusionOk="0">
                    <a:moveTo>
                      <a:pt x="7575" y="1"/>
                    </a:moveTo>
                    <a:cubicBezTo>
                      <a:pt x="6141" y="1"/>
                      <a:pt x="2125" y="1837"/>
                      <a:pt x="1199" y="2027"/>
                    </a:cubicBezTo>
                    <a:cubicBezTo>
                      <a:pt x="285" y="2216"/>
                      <a:pt x="0" y="3885"/>
                      <a:pt x="1164" y="3885"/>
                    </a:cubicBezTo>
                    <a:cubicBezTo>
                      <a:pt x="1303" y="3885"/>
                      <a:pt x="1463" y="3861"/>
                      <a:pt x="1646" y="3808"/>
                    </a:cubicBezTo>
                    <a:lnTo>
                      <a:pt x="8354" y="2637"/>
                    </a:lnTo>
                    <a:cubicBezTo>
                      <a:pt x="8354" y="2637"/>
                      <a:pt x="8899" y="1649"/>
                      <a:pt x="8112" y="1371"/>
                    </a:cubicBezTo>
                    <a:cubicBezTo>
                      <a:pt x="8112" y="1371"/>
                      <a:pt x="8851" y="533"/>
                      <a:pt x="7935" y="66"/>
                    </a:cubicBezTo>
                    <a:cubicBezTo>
                      <a:pt x="7848" y="21"/>
                      <a:pt x="7726" y="1"/>
                      <a:pt x="7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0"/>
              <p:cNvSpPr/>
              <p:nvPr/>
            </p:nvSpPr>
            <p:spPr>
              <a:xfrm>
                <a:off x="600525" y="634850"/>
                <a:ext cx="222500" cy="97150"/>
              </a:xfrm>
              <a:custGeom>
                <a:avLst/>
                <a:gdLst/>
                <a:ahLst/>
                <a:cxnLst/>
                <a:rect l="l" t="t" r="r" b="b"/>
                <a:pathLst>
                  <a:path w="8900" h="3886" extrusionOk="0">
                    <a:moveTo>
                      <a:pt x="7575" y="1"/>
                    </a:moveTo>
                    <a:cubicBezTo>
                      <a:pt x="6141" y="1"/>
                      <a:pt x="2125" y="1837"/>
                      <a:pt x="1199" y="2027"/>
                    </a:cubicBezTo>
                    <a:cubicBezTo>
                      <a:pt x="285" y="2216"/>
                      <a:pt x="0" y="3885"/>
                      <a:pt x="1164" y="3885"/>
                    </a:cubicBezTo>
                    <a:cubicBezTo>
                      <a:pt x="1303" y="3885"/>
                      <a:pt x="1463" y="3861"/>
                      <a:pt x="1646" y="3808"/>
                    </a:cubicBezTo>
                    <a:lnTo>
                      <a:pt x="8354" y="2637"/>
                    </a:lnTo>
                    <a:cubicBezTo>
                      <a:pt x="8354" y="2637"/>
                      <a:pt x="8899" y="1649"/>
                      <a:pt x="8112" y="1371"/>
                    </a:cubicBezTo>
                    <a:cubicBezTo>
                      <a:pt x="8112" y="1371"/>
                      <a:pt x="8851" y="533"/>
                      <a:pt x="7935" y="66"/>
                    </a:cubicBezTo>
                    <a:cubicBezTo>
                      <a:pt x="7848" y="21"/>
                      <a:pt x="7726" y="1"/>
                      <a:pt x="7575" y="1"/>
                    </a:cubicBezTo>
                    <a:close/>
                  </a:path>
                </a:pathLst>
              </a:custGeom>
              <a:solidFill>
                <a:srgbClr val="000000">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0"/>
              <p:cNvSpPr/>
              <p:nvPr/>
            </p:nvSpPr>
            <p:spPr>
              <a:xfrm>
                <a:off x="311563" y="479994"/>
                <a:ext cx="175625" cy="311275"/>
              </a:xfrm>
              <a:custGeom>
                <a:avLst/>
                <a:gdLst/>
                <a:ahLst/>
                <a:cxnLst/>
                <a:rect l="l" t="t" r="r" b="b"/>
                <a:pathLst>
                  <a:path w="7025" h="12451" extrusionOk="0">
                    <a:moveTo>
                      <a:pt x="3275" y="0"/>
                    </a:moveTo>
                    <a:cubicBezTo>
                      <a:pt x="3273" y="0"/>
                      <a:pt x="0" y="4208"/>
                      <a:pt x="2228" y="12451"/>
                    </a:cubicBezTo>
                    <a:cubicBezTo>
                      <a:pt x="2228" y="12451"/>
                      <a:pt x="4557" y="11636"/>
                      <a:pt x="5049" y="9092"/>
                    </a:cubicBezTo>
                    <a:cubicBezTo>
                      <a:pt x="5049" y="9092"/>
                      <a:pt x="7024" y="6257"/>
                      <a:pt x="5446" y="4948"/>
                    </a:cubicBezTo>
                    <a:cubicBezTo>
                      <a:pt x="5446" y="4948"/>
                      <a:pt x="6119" y="3221"/>
                      <a:pt x="4046" y="2166"/>
                    </a:cubicBezTo>
                    <a:cubicBezTo>
                      <a:pt x="4046" y="2166"/>
                      <a:pt x="4785" y="589"/>
                      <a:pt x="3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0"/>
              <p:cNvSpPr/>
              <p:nvPr/>
            </p:nvSpPr>
            <p:spPr>
              <a:xfrm>
                <a:off x="311563" y="479994"/>
                <a:ext cx="175625" cy="311275"/>
              </a:xfrm>
              <a:custGeom>
                <a:avLst/>
                <a:gdLst/>
                <a:ahLst/>
                <a:cxnLst/>
                <a:rect l="l" t="t" r="r" b="b"/>
                <a:pathLst>
                  <a:path w="7025" h="12451" extrusionOk="0">
                    <a:moveTo>
                      <a:pt x="3275" y="0"/>
                    </a:moveTo>
                    <a:cubicBezTo>
                      <a:pt x="3273" y="0"/>
                      <a:pt x="0" y="4208"/>
                      <a:pt x="2228" y="12451"/>
                    </a:cubicBezTo>
                    <a:cubicBezTo>
                      <a:pt x="2228" y="12451"/>
                      <a:pt x="4557" y="11636"/>
                      <a:pt x="5049" y="9092"/>
                    </a:cubicBezTo>
                    <a:cubicBezTo>
                      <a:pt x="5049" y="9092"/>
                      <a:pt x="7024" y="6257"/>
                      <a:pt x="5446" y="4948"/>
                    </a:cubicBezTo>
                    <a:cubicBezTo>
                      <a:pt x="5446" y="4948"/>
                      <a:pt x="6119" y="3221"/>
                      <a:pt x="4046" y="2166"/>
                    </a:cubicBezTo>
                    <a:cubicBezTo>
                      <a:pt x="4046" y="2166"/>
                      <a:pt x="4785" y="589"/>
                      <a:pt x="327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0"/>
              <p:cNvSpPr/>
              <p:nvPr/>
            </p:nvSpPr>
            <p:spPr>
              <a:xfrm>
                <a:off x="131688" y="792225"/>
                <a:ext cx="198700" cy="47050"/>
              </a:xfrm>
              <a:custGeom>
                <a:avLst/>
                <a:gdLst/>
                <a:ahLst/>
                <a:cxnLst/>
                <a:rect l="l" t="t" r="r" b="b"/>
                <a:pathLst>
                  <a:path w="7948" h="1882" extrusionOk="0">
                    <a:moveTo>
                      <a:pt x="3720" y="1"/>
                    </a:moveTo>
                    <a:lnTo>
                      <a:pt x="0" y="1630"/>
                    </a:lnTo>
                    <a:cubicBezTo>
                      <a:pt x="0" y="1630"/>
                      <a:pt x="1122" y="1881"/>
                      <a:pt x="2528" y="1881"/>
                    </a:cubicBezTo>
                    <a:cubicBezTo>
                      <a:pt x="3502" y="1881"/>
                      <a:pt x="4612" y="1761"/>
                      <a:pt x="5581" y="1352"/>
                    </a:cubicBezTo>
                    <a:cubicBezTo>
                      <a:pt x="7948" y="354"/>
                      <a:pt x="3720" y="1"/>
                      <a:pt x="3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0"/>
              <p:cNvSpPr/>
              <p:nvPr/>
            </p:nvSpPr>
            <p:spPr>
              <a:xfrm>
                <a:off x="113913" y="663500"/>
                <a:ext cx="550600" cy="181350"/>
              </a:xfrm>
              <a:custGeom>
                <a:avLst/>
                <a:gdLst/>
                <a:ahLst/>
                <a:cxnLst/>
                <a:rect l="l" t="t" r="r" b="b"/>
                <a:pathLst>
                  <a:path w="22024" h="7254" extrusionOk="0">
                    <a:moveTo>
                      <a:pt x="18012" y="0"/>
                    </a:moveTo>
                    <a:cubicBezTo>
                      <a:pt x="14143" y="0"/>
                      <a:pt x="8526" y="1673"/>
                      <a:pt x="8526" y="1673"/>
                    </a:cubicBezTo>
                    <a:cubicBezTo>
                      <a:pt x="8526" y="1673"/>
                      <a:pt x="1" y="4907"/>
                      <a:pt x="6251" y="6874"/>
                    </a:cubicBezTo>
                    <a:cubicBezTo>
                      <a:pt x="7092" y="7139"/>
                      <a:pt x="7984" y="7253"/>
                      <a:pt x="8897" y="7253"/>
                    </a:cubicBezTo>
                    <a:cubicBezTo>
                      <a:pt x="14760" y="7253"/>
                      <a:pt x="21499" y="2526"/>
                      <a:pt x="21499" y="2526"/>
                    </a:cubicBezTo>
                    <a:cubicBezTo>
                      <a:pt x="22024" y="602"/>
                      <a:pt x="20332" y="0"/>
                      <a:pt x="180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0"/>
              <p:cNvSpPr/>
              <p:nvPr/>
            </p:nvSpPr>
            <p:spPr>
              <a:xfrm>
                <a:off x="383113" y="518919"/>
                <a:ext cx="257975" cy="254450"/>
              </a:xfrm>
              <a:custGeom>
                <a:avLst/>
                <a:gdLst/>
                <a:ahLst/>
                <a:cxnLst/>
                <a:rect l="l" t="t" r="r" b="b"/>
                <a:pathLst>
                  <a:path w="10319" h="10178" extrusionOk="0">
                    <a:moveTo>
                      <a:pt x="9426" y="0"/>
                    </a:moveTo>
                    <a:cubicBezTo>
                      <a:pt x="9426" y="3"/>
                      <a:pt x="3738" y="1367"/>
                      <a:pt x="0" y="9960"/>
                    </a:cubicBezTo>
                    <a:cubicBezTo>
                      <a:pt x="0" y="9960"/>
                      <a:pt x="621" y="10178"/>
                      <a:pt x="1510" y="10178"/>
                    </a:cubicBezTo>
                    <a:cubicBezTo>
                      <a:pt x="2424" y="10178"/>
                      <a:pt x="3621" y="9948"/>
                      <a:pt x="4718" y="9014"/>
                    </a:cubicBezTo>
                    <a:cubicBezTo>
                      <a:pt x="4718" y="9014"/>
                      <a:pt x="8354" y="7936"/>
                      <a:pt x="7899" y="5732"/>
                    </a:cubicBezTo>
                    <a:cubicBezTo>
                      <a:pt x="7899" y="5732"/>
                      <a:pt x="9658" y="4713"/>
                      <a:pt x="8605" y="2386"/>
                    </a:cubicBezTo>
                    <a:cubicBezTo>
                      <a:pt x="8605" y="2386"/>
                      <a:pt x="10319" y="1540"/>
                      <a:pt x="9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0"/>
              <p:cNvSpPr/>
              <p:nvPr/>
            </p:nvSpPr>
            <p:spPr>
              <a:xfrm>
                <a:off x="263888" y="768675"/>
                <a:ext cx="22625" cy="22675"/>
              </a:xfrm>
              <a:custGeom>
                <a:avLst/>
                <a:gdLst/>
                <a:ahLst/>
                <a:cxnLst/>
                <a:rect l="l" t="t" r="r" b="b"/>
                <a:pathLst>
                  <a:path w="905" h="907" extrusionOk="0">
                    <a:moveTo>
                      <a:pt x="453" y="1"/>
                    </a:moveTo>
                    <a:cubicBezTo>
                      <a:pt x="202" y="1"/>
                      <a:pt x="1" y="204"/>
                      <a:pt x="1" y="453"/>
                    </a:cubicBezTo>
                    <a:cubicBezTo>
                      <a:pt x="1" y="704"/>
                      <a:pt x="202" y="907"/>
                      <a:pt x="453" y="907"/>
                    </a:cubicBezTo>
                    <a:cubicBezTo>
                      <a:pt x="703" y="907"/>
                      <a:pt x="905" y="705"/>
                      <a:pt x="905" y="454"/>
                    </a:cubicBezTo>
                    <a:cubicBezTo>
                      <a:pt x="905" y="204"/>
                      <a:pt x="703" y="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0"/>
              <p:cNvSpPr/>
              <p:nvPr/>
            </p:nvSpPr>
            <p:spPr>
              <a:xfrm>
                <a:off x="383113" y="518919"/>
                <a:ext cx="257975" cy="254450"/>
              </a:xfrm>
              <a:custGeom>
                <a:avLst/>
                <a:gdLst/>
                <a:ahLst/>
                <a:cxnLst/>
                <a:rect l="l" t="t" r="r" b="b"/>
                <a:pathLst>
                  <a:path w="10319" h="10178" extrusionOk="0">
                    <a:moveTo>
                      <a:pt x="9426" y="0"/>
                    </a:moveTo>
                    <a:cubicBezTo>
                      <a:pt x="9426" y="3"/>
                      <a:pt x="3738" y="1367"/>
                      <a:pt x="0" y="9960"/>
                    </a:cubicBezTo>
                    <a:cubicBezTo>
                      <a:pt x="0" y="9960"/>
                      <a:pt x="621" y="10178"/>
                      <a:pt x="1510" y="10178"/>
                    </a:cubicBezTo>
                    <a:cubicBezTo>
                      <a:pt x="2424" y="10178"/>
                      <a:pt x="3621" y="9948"/>
                      <a:pt x="4718" y="9014"/>
                    </a:cubicBezTo>
                    <a:cubicBezTo>
                      <a:pt x="4718" y="9014"/>
                      <a:pt x="8354" y="7936"/>
                      <a:pt x="7899" y="5732"/>
                    </a:cubicBezTo>
                    <a:cubicBezTo>
                      <a:pt x="7899" y="5732"/>
                      <a:pt x="9658" y="4713"/>
                      <a:pt x="8605" y="2386"/>
                    </a:cubicBezTo>
                    <a:cubicBezTo>
                      <a:pt x="8605" y="2386"/>
                      <a:pt x="10319" y="1540"/>
                      <a:pt x="9426" y="0"/>
                    </a:cubicBezTo>
                    <a:close/>
                  </a:path>
                </a:pathLst>
              </a:custGeom>
              <a:solidFill>
                <a:srgbClr val="000000">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1" name="Google Shape;2991;p70"/>
            <p:cNvSpPr/>
            <p:nvPr/>
          </p:nvSpPr>
          <p:spPr>
            <a:xfrm>
              <a:off x="4980115" y="466313"/>
              <a:ext cx="1737371" cy="746684"/>
            </a:xfrm>
            <a:custGeom>
              <a:avLst/>
              <a:gdLst/>
              <a:ahLst/>
              <a:cxnLst/>
              <a:rect l="l" t="t" r="r" b="b"/>
              <a:pathLst>
                <a:path w="73330" h="22028" extrusionOk="0">
                  <a:moveTo>
                    <a:pt x="42412" y="1"/>
                  </a:moveTo>
                  <a:cubicBezTo>
                    <a:pt x="42136" y="1"/>
                    <a:pt x="41853" y="7"/>
                    <a:pt x="41563" y="19"/>
                  </a:cubicBezTo>
                  <a:cubicBezTo>
                    <a:pt x="33538" y="353"/>
                    <a:pt x="31616" y="5056"/>
                    <a:pt x="31616" y="5056"/>
                  </a:cubicBezTo>
                  <a:cubicBezTo>
                    <a:pt x="30410" y="2974"/>
                    <a:pt x="26937" y="1260"/>
                    <a:pt x="23030" y="1260"/>
                  </a:cubicBezTo>
                  <a:cubicBezTo>
                    <a:pt x="20706" y="1260"/>
                    <a:pt x="18228" y="1867"/>
                    <a:pt x="15983" y="3363"/>
                  </a:cubicBezTo>
                  <a:cubicBezTo>
                    <a:pt x="9966" y="7376"/>
                    <a:pt x="11493" y="14358"/>
                    <a:pt x="11493" y="14358"/>
                  </a:cubicBezTo>
                  <a:cubicBezTo>
                    <a:pt x="10285" y="13917"/>
                    <a:pt x="9287" y="13735"/>
                    <a:pt x="8463" y="13735"/>
                  </a:cubicBezTo>
                  <a:cubicBezTo>
                    <a:pt x="4515" y="13735"/>
                    <a:pt x="4560" y="17916"/>
                    <a:pt x="4560" y="17916"/>
                  </a:cubicBezTo>
                  <a:cubicBezTo>
                    <a:pt x="4116" y="17832"/>
                    <a:pt x="3714" y="17794"/>
                    <a:pt x="3351" y="17794"/>
                  </a:cubicBezTo>
                  <a:cubicBezTo>
                    <a:pt x="121" y="17794"/>
                    <a:pt x="0" y="20801"/>
                    <a:pt x="602" y="21252"/>
                  </a:cubicBezTo>
                  <a:cubicBezTo>
                    <a:pt x="1003" y="21553"/>
                    <a:pt x="4404" y="21613"/>
                    <a:pt x="7066" y="21613"/>
                  </a:cubicBezTo>
                  <a:cubicBezTo>
                    <a:pt x="8848" y="21613"/>
                    <a:pt x="10300" y="21586"/>
                    <a:pt x="10300" y="21586"/>
                  </a:cubicBezTo>
                  <a:cubicBezTo>
                    <a:pt x="10300" y="21586"/>
                    <a:pt x="31545" y="22028"/>
                    <a:pt x="48667" y="22028"/>
                  </a:cubicBezTo>
                  <a:cubicBezTo>
                    <a:pt x="59428" y="22028"/>
                    <a:pt x="68560" y="21853"/>
                    <a:pt x="69765" y="21285"/>
                  </a:cubicBezTo>
                  <a:cubicBezTo>
                    <a:pt x="72889" y="19814"/>
                    <a:pt x="73330" y="13395"/>
                    <a:pt x="69484" y="10051"/>
                  </a:cubicBezTo>
                  <a:cubicBezTo>
                    <a:pt x="67812" y="8597"/>
                    <a:pt x="66046" y="8187"/>
                    <a:pt x="64583" y="8187"/>
                  </a:cubicBezTo>
                  <a:cubicBezTo>
                    <a:pt x="62681" y="8187"/>
                    <a:pt x="61293" y="8881"/>
                    <a:pt x="61293" y="8881"/>
                  </a:cubicBezTo>
                  <a:cubicBezTo>
                    <a:pt x="59766" y="7750"/>
                    <a:pt x="58309" y="7376"/>
                    <a:pt x="57049" y="7376"/>
                  </a:cubicBezTo>
                  <a:cubicBezTo>
                    <a:pt x="54581" y="7376"/>
                    <a:pt x="52868" y="8810"/>
                    <a:pt x="52868" y="8810"/>
                  </a:cubicBezTo>
                  <a:cubicBezTo>
                    <a:pt x="52646" y="4229"/>
                    <a:pt x="49806" y="1"/>
                    <a:pt x="42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2" name="Google Shape;2992;p70"/>
            <p:cNvSpPr/>
            <p:nvPr/>
          </p:nvSpPr>
          <p:spPr>
            <a:xfrm>
              <a:off x="1924590" y="61928"/>
              <a:ext cx="1737371" cy="612323"/>
            </a:xfrm>
            <a:custGeom>
              <a:avLst/>
              <a:gdLst/>
              <a:ahLst/>
              <a:cxnLst/>
              <a:rect l="l" t="t" r="r" b="b"/>
              <a:pathLst>
                <a:path w="73330" h="22028" extrusionOk="0">
                  <a:moveTo>
                    <a:pt x="42412" y="1"/>
                  </a:moveTo>
                  <a:cubicBezTo>
                    <a:pt x="42136" y="1"/>
                    <a:pt x="41853" y="7"/>
                    <a:pt x="41563" y="19"/>
                  </a:cubicBezTo>
                  <a:cubicBezTo>
                    <a:pt x="33538" y="353"/>
                    <a:pt x="31616" y="5056"/>
                    <a:pt x="31616" y="5056"/>
                  </a:cubicBezTo>
                  <a:cubicBezTo>
                    <a:pt x="30410" y="2974"/>
                    <a:pt x="26937" y="1260"/>
                    <a:pt x="23030" y="1260"/>
                  </a:cubicBezTo>
                  <a:cubicBezTo>
                    <a:pt x="20706" y="1260"/>
                    <a:pt x="18228" y="1867"/>
                    <a:pt x="15983" y="3363"/>
                  </a:cubicBezTo>
                  <a:cubicBezTo>
                    <a:pt x="9966" y="7376"/>
                    <a:pt x="11493" y="14358"/>
                    <a:pt x="11493" y="14358"/>
                  </a:cubicBezTo>
                  <a:cubicBezTo>
                    <a:pt x="10285" y="13917"/>
                    <a:pt x="9287" y="13735"/>
                    <a:pt x="8463" y="13735"/>
                  </a:cubicBezTo>
                  <a:cubicBezTo>
                    <a:pt x="4515" y="13735"/>
                    <a:pt x="4560" y="17916"/>
                    <a:pt x="4560" y="17916"/>
                  </a:cubicBezTo>
                  <a:cubicBezTo>
                    <a:pt x="4116" y="17832"/>
                    <a:pt x="3714" y="17794"/>
                    <a:pt x="3351" y="17794"/>
                  </a:cubicBezTo>
                  <a:cubicBezTo>
                    <a:pt x="121" y="17794"/>
                    <a:pt x="0" y="20801"/>
                    <a:pt x="602" y="21252"/>
                  </a:cubicBezTo>
                  <a:cubicBezTo>
                    <a:pt x="1003" y="21553"/>
                    <a:pt x="4404" y="21613"/>
                    <a:pt x="7066" y="21613"/>
                  </a:cubicBezTo>
                  <a:cubicBezTo>
                    <a:pt x="8848" y="21613"/>
                    <a:pt x="10300" y="21586"/>
                    <a:pt x="10300" y="21586"/>
                  </a:cubicBezTo>
                  <a:cubicBezTo>
                    <a:pt x="10300" y="21586"/>
                    <a:pt x="31545" y="22028"/>
                    <a:pt x="48667" y="22028"/>
                  </a:cubicBezTo>
                  <a:cubicBezTo>
                    <a:pt x="59428" y="22028"/>
                    <a:pt x="68560" y="21853"/>
                    <a:pt x="69765" y="21285"/>
                  </a:cubicBezTo>
                  <a:cubicBezTo>
                    <a:pt x="72889" y="19814"/>
                    <a:pt x="73330" y="13395"/>
                    <a:pt x="69484" y="10051"/>
                  </a:cubicBezTo>
                  <a:cubicBezTo>
                    <a:pt x="67812" y="8597"/>
                    <a:pt x="66046" y="8187"/>
                    <a:pt x="64583" y="8187"/>
                  </a:cubicBezTo>
                  <a:cubicBezTo>
                    <a:pt x="62681" y="8187"/>
                    <a:pt x="61293" y="8881"/>
                    <a:pt x="61293" y="8881"/>
                  </a:cubicBezTo>
                  <a:cubicBezTo>
                    <a:pt x="59766" y="7750"/>
                    <a:pt x="58309" y="7376"/>
                    <a:pt x="57049" y="7376"/>
                  </a:cubicBezTo>
                  <a:cubicBezTo>
                    <a:pt x="54581" y="7376"/>
                    <a:pt x="52868" y="8810"/>
                    <a:pt x="52868" y="8810"/>
                  </a:cubicBezTo>
                  <a:cubicBezTo>
                    <a:pt x="52646" y="4229"/>
                    <a:pt x="49806" y="1"/>
                    <a:pt x="42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Recorded Sound">
            <a:hlinkClick r:id="" action="ppaction://media"/>
            <a:extLst>
              <a:ext uri="{FF2B5EF4-FFF2-40B4-BE49-F238E27FC236}">
                <a16:creationId xmlns:a16="http://schemas.microsoft.com/office/drawing/2014/main" id="{53FDA1A8-056B-49B7-8CF4-D8023AAC7A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09440" y="2266950"/>
            <a:ext cx="98098" cy="2488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5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67"/>
        <p:cNvGrpSpPr/>
        <p:nvPr/>
      </p:nvGrpSpPr>
      <p:grpSpPr>
        <a:xfrm>
          <a:off x="0" y="0"/>
          <a:ext cx="0" cy="0"/>
          <a:chOff x="0" y="0"/>
          <a:chExt cx="0" cy="0"/>
        </a:xfrm>
      </p:grpSpPr>
      <p:sp>
        <p:nvSpPr>
          <p:cNvPr id="3568" name="Google Shape;3568;p81"/>
          <p:cNvSpPr/>
          <p:nvPr/>
        </p:nvSpPr>
        <p:spPr>
          <a:xfrm>
            <a:off x="856764" y="4043243"/>
            <a:ext cx="676627" cy="951667"/>
          </a:xfrm>
          <a:custGeom>
            <a:avLst/>
            <a:gdLst/>
            <a:ahLst/>
            <a:cxnLst/>
            <a:rect l="l" t="t" r="r" b="b"/>
            <a:pathLst>
              <a:path w="5233" h="7361" extrusionOk="0">
                <a:moveTo>
                  <a:pt x="2973" y="1"/>
                </a:moveTo>
                <a:cubicBezTo>
                  <a:pt x="2717" y="1"/>
                  <a:pt x="2462" y="158"/>
                  <a:pt x="2391" y="400"/>
                </a:cubicBezTo>
                <a:lnTo>
                  <a:pt x="2380" y="404"/>
                </a:lnTo>
                <a:cubicBezTo>
                  <a:pt x="2347" y="418"/>
                  <a:pt x="2319" y="436"/>
                  <a:pt x="2290" y="454"/>
                </a:cubicBezTo>
                <a:cubicBezTo>
                  <a:pt x="2228" y="416"/>
                  <a:pt x="2160" y="401"/>
                  <a:pt x="2089" y="401"/>
                </a:cubicBezTo>
                <a:cubicBezTo>
                  <a:pt x="1885" y="401"/>
                  <a:pt x="1660" y="529"/>
                  <a:pt x="1512" y="634"/>
                </a:cubicBezTo>
                <a:cubicBezTo>
                  <a:pt x="1156" y="888"/>
                  <a:pt x="1017" y="1185"/>
                  <a:pt x="1237" y="1558"/>
                </a:cubicBezTo>
                <a:cubicBezTo>
                  <a:pt x="904" y="1651"/>
                  <a:pt x="578" y="1661"/>
                  <a:pt x="481" y="2067"/>
                </a:cubicBezTo>
                <a:cubicBezTo>
                  <a:pt x="425" y="2306"/>
                  <a:pt x="521" y="2589"/>
                  <a:pt x="652" y="2783"/>
                </a:cubicBezTo>
                <a:cubicBezTo>
                  <a:pt x="1" y="2869"/>
                  <a:pt x="47" y="3973"/>
                  <a:pt x="655" y="3973"/>
                </a:cubicBezTo>
                <a:cubicBezTo>
                  <a:pt x="673" y="3973"/>
                  <a:pt x="691" y="3972"/>
                  <a:pt x="710" y="3970"/>
                </a:cubicBezTo>
                <a:lnTo>
                  <a:pt x="710" y="3970"/>
                </a:lnTo>
                <a:cubicBezTo>
                  <a:pt x="181" y="4030"/>
                  <a:pt x="582" y="4905"/>
                  <a:pt x="1066" y="4905"/>
                </a:cubicBezTo>
                <a:cubicBezTo>
                  <a:pt x="1172" y="4905"/>
                  <a:pt x="1282" y="4863"/>
                  <a:pt x="1388" y="4761"/>
                </a:cubicBezTo>
                <a:cubicBezTo>
                  <a:pt x="1389" y="5086"/>
                  <a:pt x="1564" y="5179"/>
                  <a:pt x="1780" y="5179"/>
                </a:cubicBezTo>
                <a:cubicBezTo>
                  <a:pt x="1941" y="5179"/>
                  <a:pt x="2125" y="5127"/>
                  <a:pt x="2275" y="5080"/>
                </a:cubicBezTo>
                <a:lnTo>
                  <a:pt x="2275" y="5080"/>
                </a:lnTo>
                <a:lnTo>
                  <a:pt x="2273" y="5224"/>
                </a:lnTo>
                <a:lnTo>
                  <a:pt x="2273" y="5232"/>
                </a:lnTo>
                <a:lnTo>
                  <a:pt x="2271" y="5296"/>
                </a:lnTo>
                <a:cubicBezTo>
                  <a:pt x="2270" y="5392"/>
                  <a:pt x="2268" y="5487"/>
                  <a:pt x="2267" y="5584"/>
                </a:cubicBezTo>
                <a:lnTo>
                  <a:pt x="2265" y="5672"/>
                </a:lnTo>
                <a:lnTo>
                  <a:pt x="2265" y="5736"/>
                </a:lnTo>
                <a:cubicBezTo>
                  <a:pt x="2264" y="5863"/>
                  <a:pt x="2264" y="5991"/>
                  <a:pt x="2264" y="6118"/>
                </a:cubicBezTo>
                <a:cubicBezTo>
                  <a:pt x="2258" y="6233"/>
                  <a:pt x="2251" y="6346"/>
                  <a:pt x="2244" y="6461"/>
                </a:cubicBezTo>
                <a:cubicBezTo>
                  <a:pt x="2238" y="6578"/>
                  <a:pt x="2232" y="6694"/>
                  <a:pt x="2224" y="6812"/>
                </a:cubicBezTo>
                <a:lnTo>
                  <a:pt x="2219" y="6892"/>
                </a:lnTo>
                <a:lnTo>
                  <a:pt x="2218" y="6916"/>
                </a:lnTo>
                <a:cubicBezTo>
                  <a:pt x="2214" y="6988"/>
                  <a:pt x="2208" y="7060"/>
                  <a:pt x="2207" y="7134"/>
                </a:cubicBezTo>
                <a:cubicBezTo>
                  <a:pt x="2206" y="7209"/>
                  <a:pt x="2203" y="7285"/>
                  <a:pt x="2202" y="7361"/>
                </a:cubicBezTo>
                <a:lnTo>
                  <a:pt x="2418" y="7361"/>
                </a:lnTo>
                <a:lnTo>
                  <a:pt x="2418" y="7229"/>
                </a:lnTo>
                <a:lnTo>
                  <a:pt x="2418" y="7202"/>
                </a:lnTo>
                <a:cubicBezTo>
                  <a:pt x="2419" y="7069"/>
                  <a:pt x="2423" y="6938"/>
                  <a:pt x="2426" y="6806"/>
                </a:cubicBezTo>
                <a:cubicBezTo>
                  <a:pt x="2431" y="6640"/>
                  <a:pt x="2439" y="6473"/>
                  <a:pt x="2445" y="6307"/>
                </a:cubicBezTo>
                <a:lnTo>
                  <a:pt x="2445" y="6295"/>
                </a:lnTo>
                <a:cubicBezTo>
                  <a:pt x="2450" y="6169"/>
                  <a:pt x="2456" y="6044"/>
                  <a:pt x="2461" y="5918"/>
                </a:cubicBezTo>
                <a:cubicBezTo>
                  <a:pt x="2468" y="5740"/>
                  <a:pt x="2474" y="5557"/>
                  <a:pt x="2479" y="5374"/>
                </a:cubicBezTo>
                <a:cubicBezTo>
                  <a:pt x="2559" y="5477"/>
                  <a:pt x="2666" y="5564"/>
                  <a:pt x="2767" y="5564"/>
                </a:cubicBezTo>
                <a:cubicBezTo>
                  <a:pt x="2841" y="5564"/>
                  <a:pt x="2911" y="5517"/>
                  <a:pt x="2963" y="5395"/>
                </a:cubicBezTo>
                <a:cubicBezTo>
                  <a:pt x="3102" y="5481"/>
                  <a:pt x="3240" y="5522"/>
                  <a:pt x="3375" y="5522"/>
                </a:cubicBezTo>
                <a:cubicBezTo>
                  <a:pt x="3581" y="5522"/>
                  <a:pt x="3780" y="5427"/>
                  <a:pt x="3963" y="5256"/>
                </a:cubicBezTo>
                <a:cubicBezTo>
                  <a:pt x="4071" y="5154"/>
                  <a:pt x="4179" y="5023"/>
                  <a:pt x="4236" y="4885"/>
                </a:cubicBezTo>
                <a:cubicBezTo>
                  <a:pt x="4287" y="4763"/>
                  <a:pt x="4221" y="4531"/>
                  <a:pt x="4325" y="4446"/>
                </a:cubicBezTo>
                <a:cubicBezTo>
                  <a:pt x="4383" y="4398"/>
                  <a:pt x="4636" y="4437"/>
                  <a:pt x="4728" y="4398"/>
                </a:cubicBezTo>
                <a:cubicBezTo>
                  <a:pt x="5233" y="4194"/>
                  <a:pt x="5184" y="2785"/>
                  <a:pt x="4575" y="2724"/>
                </a:cubicBezTo>
                <a:cubicBezTo>
                  <a:pt x="4853" y="2376"/>
                  <a:pt x="4921" y="2224"/>
                  <a:pt x="4766" y="1764"/>
                </a:cubicBezTo>
                <a:cubicBezTo>
                  <a:pt x="4665" y="1459"/>
                  <a:pt x="4303" y="852"/>
                  <a:pt x="3910" y="852"/>
                </a:cubicBezTo>
                <a:cubicBezTo>
                  <a:pt x="3875" y="852"/>
                  <a:pt x="3840" y="857"/>
                  <a:pt x="3805" y="868"/>
                </a:cubicBezTo>
                <a:cubicBezTo>
                  <a:pt x="3790" y="818"/>
                  <a:pt x="3773" y="771"/>
                  <a:pt x="3752" y="721"/>
                </a:cubicBezTo>
                <a:cubicBezTo>
                  <a:pt x="3727" y="667"/>
                  <a:pt x="3704" y="612"/>
                  <a:pt x="3665" y="566"/>
                </a:cubicBezTo>
                <a:cubicBezTo>
                  <a:pt x="3634" y="529"/>
                  <a:pt x="3598" y="489"/>
                  <a:pt x="3552" y="459"/>
                </a:cubicBezTo>
                <a:cubicBezTo>
                  <a:pt x="3547" y="456"/>
                  <a:pt x="3541" y="454"/>
                  <a:pt x="3536" y="450"/>
                </a:cubicBezTo>
                <a:cubicBezTo>
                  <a:pt x="3470" y="279"/>
                  <a:pt x="3367" y="125"/>
                  <a:pt x="3223" y="56"/>
                </a:cubicBezTo>
                <a:cubicBezTo>
                  <a:pt x="3144" y="18"/>
                  <a:pt x="3059" y="1"/>
                  <a:pt x="29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9" name="Google Shape;3569;p81"/>
          <p:cNvGrpSpPr/>
          <p:nvPr/>
        </p:nvGrpSpPr>
        <p:grpSpPr>
          <a:xfrm>
            <a:off x="14275" y="52838"/>
            <a:ext cx="8972063" cy="2477163"/>
            <a:chOff x="14275" y="52838"/>
            <a:chExt cx="8972063" cy="2477163"/>
          </a:xfrm>
        </p:grpSpPr>
        <p:grpSp>
          <p:nvGrpSpPr>
            <p:cNvPr id="3570" name="Google Shape;3570;p81"/>
            <p:cNvGrpSpPr/>
            <p:nvPr/>
          </p:nvGrpSpPr>
          <p:grpSpPr>
            <a:xfrm>
              <a:off x="14275" y="52838"/>
              <a:ext cx="8972063" cy="2477163"/>
              <a:chOff x="14275" y="52838"/>
              <a:chExt cx="8972063" cy="2477163"/>
            </a:xfrm>
          </p:grpSpPr>
          <p:sp>
            <p:nvSpPr>
              <p:cNvPr id="3571" name="Google Shape;3571;p81"/>
              <p:cNvSpPr/>
              <p:nvPr/>
            </p:nvSpPr>
            <p:spPr>
              <a:xfrm>
                <a:off x="7153088" y="1308775"/>
                <a:ext cx="1833250" cy="550700"/>
              </a:xfrm>
              <a:custGeom>
                <a:avLst/>
                <a:gdLst/>
                <a:ahLst/>
                <a:cxnLst/>
                <a:rect l="l" t="t" r="r" b="b"/>
                <a:pathLst>
                  <a:path w="73330" h="22028" extrusionOk="0">
                    <a:moveTo>
                      <a:pt x="42412" y="1"/>
                    </a:moveTo>
                    <a:cubicBezTo>
                      <a:pt x="42136" y="1"/>
                      <a:pt x="41853" y="7"/>
                      <a:pt x="41563" y="19"/>
                    </a:cubicBezTo>
                    <a:cubicBezTo>
                      <a:pt x="33538" y="353"/>
                      <a:pt x="31616" y="5056"/>
                      <a:pt x="31616" y="5056"/>
                    </a:cubicBezTo>
                    <a:cubicBezTo>
                      <a:pt x="30410" y="2974"/>
                      <a:pt x="26937" y="1260"/>
                      <a:pt x="23030" y="1260"/>
                    </a:cubicBezTo>
                    <a:cubicBezTo>
                      <a:pt x="20706" y="1260"/>
                      <a:pt x="18228" y="1867"/>
                      <a:pt x="15983" y="3363"/>
                    </a:cubicBezTo>
                    <a:cubicBezTo>
                      <a:pt x="9966" y="7376"/>
                      <a:pt x="11493" y="14358"/>
                      <a:pt x="11493" y="14358"/>
                    </a:cubicBezTo>
                    <a:cubicBezTo>
                      <a:pt x="10285" y="13917"/>
                      <a:pt x="9287" y="13735"/>
                      <a:pt x="8463" y="13735"/>
                    </a:cubicBezTo>
                    <a:cubicBezTo>
                      <a:pt x="4515" y="13735"/>
                      <a:pt x="4560" y="17916"/>
                      <a:pt x="4560" y="17916"/>
                    </a:cubicBezTo>
                    <a:cubicBezTo>
                      <a:pt x="4116" y="17832"/>
                      <a:pt x="3714" y="17794"/>
                      <a:pt x="3351" y="17794"/>
                    </a:cubicBezTo>
                    <a:cubicBezTo>
                      <a:pt x="121" y="17794"/>
                      <a:pt x="0" y="20801"/>
                      <a:pt x="602" y="21252"/>
                    </a:cubicBezTo>
                    <a:cubicBezTo>
                      <a:pt x="1003" y="21553"/>
                      <a:pt x="4404" y="21613"/>
                      <a:pt x="7066" y="21613"/>
                    </a:cubicBezTo>
                    <a:cubicBezTo>
                      <a:pt x="8848" y="21613"/>
                      <a:pt x="10300" y="21586"/>
                      <a:pt x="10300" y="21586"/>
                    </a:cubicBezTo>
                    <a:cubicBezTo>
                      <a:pt x="10300" y="21586"/>
                      <a:pt x="31545" y="22028"/>
                      <a:pt x="48667" y="22028"/>
                    </a:cubicBezTo>
                    <a:cubicBezTo>
                      <a:pt x="59428" y="22028"/>
                      <a:pt x="68560" y="21853"/>
                      <a:pt x="69765" y="21285"/>
                    </a:cubicBezTo>
                    <a:cubicBezTo>
                      <a:pt x="72889" y="19814"/>
                      <a:pt x="73330" y="13395"/>
                      <a:pt x="69484" y="10051"/>
                    </a:cubicBezTo>
                    <a:cubicBezTo>
                      <a:pt x="67812" y="8597"/>
                      <a:pt x="66046" y="8187"/>
                      <a:pt x="64583" y="8187"/>
                    </a:cubicBezTo>
                    <a:cubicBezTo>
                      <a:pt x="62681" y="8187"/>
                      <a:pt x="61293" y="8881"/>
                      <a:pt x="61293" y="8881"/>
                    </a:cubicBezTo>
                    <a:cubicBezTo>
                      <a:pt x="59766" y="7750"/>
                      <a:pt x="58309" y="7376"/>
                      <a:pt x="57049" y="7376"/>
                    </a:cubicBezTo>
                    <a:cubicBezTo>
                      <a:pt x="54581" y="7376"/>
                      <a:pt x="52868" y="8810"/>
                      <a:pt x="52868" y="8810"/>
                    </a:cubicBezTo>
                    <a:cubicBezTo>
                      <a:pt x="52646" y="4229"/>
                      <a:pt x="49806" y="1"/>
                      <a:pt x="42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2" name="Google Shape;3572;p81"/>
              <p:cNvGrpSpPr/>
              <p:nvPr/>
            </p:nvGrpSpPr>
            <p:grpSpPr>
              <a:xfrm>
                <a:off x="14275" y="52838"/>
                <a:ext cx="5540850" cy="2477163"/>
                <a:chOff x="14275" y="52838"/>
                <a:chExt cx="5540850" cy="2477163"/>
              </a:xfrm>
            </p:grpSpPr>
            <p:grpSp>
              <p:nvGrpSpPr>
                <p:cNvPr id="3573" name="Google Shape;3573;p81"/>
                <p:cNvGrpSpPr/>
                <p:nvPr/>
              </p:nvGrpSpPr>
              <p:grpSpPr>
                <a:xfrm>
                  <a:off x="14275" y="1433800"/>
                  <a:ext cx="2061388" cy="1096200"/>
                  <a:chOff x="0" y="1180200"/>
                  <a:chExt cx="2061388" cy="1096200"/>
                </a:xfrm>
              </p:grpSpPr>
              <p:sp>
                <p:nvSpPr>
                  <p:cNvPr id="3574" name="Google Shape;3574;p81"/>
                  <p:cNvSpPr/>
                  <p:nvPr/>
                </p:nvSpPr>
                <p:spPr>
                  <a:xfrm>
                    <a:off x="0" y="1235625"/>
                    <a:ext cx="1040775" cy="1040775"/>
                  </a:xfrm>
                  <a:custGeom>
                    <a:avLst/>
                    <a:gdLst/>
                    <a:ahLst/>
                    <a:cxnLst/>
                    <a:rect l="l" t="t" r="r" b="b"/>
                    <a:pathLst>
                      <a:path w="41631" h="41631" extrusionOk="0">
                        <a:moveTo>
                          <a:pt x="20815" y="0"/>
                        </a:moveTo>
                        <a:cubicBezTo>
                          <a:pt x="9319" y="0"/>
                          <a:pt x="1" y="9319"/>
                          <a:pt x="1" y="20815"/>
                        </a:cubicBezTo>
                        <a:cubicBezTo>
                          <a:pt x="1" y="32312"/>
                          <a:pt x="9319" y="41630"/>
                          <a:pt x="20815" y="41630"/>
                        </a:cubicBezTo>
                        <a:cubicBezTo>
                          <a:pt x="32312" y="41630"/>
                          <a:pt x="41630" y="32312"/>
                          <a:pt x="41630" y="20815"/>
                        </a:cubicBezTo>
                        <a:cubicBezTo>
                          <a:pt x="41630" y="9320"/>
                          <a:pt x="32311" y="0"/>
                          <a:pt x="208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1"/>
                  <p:cNvSpPr/>
                  <p:nvPr/>
                </p:nvSpPr>
                <p:spPr>
                  <a:xfrm>
                    <a:off x="449763" y="1180200"/>
                    <a:ext cx="1611625" cy="484150"/>
                  </a:xfrm>
                  <a:custGeom>
                    <a:avLst/>
                    <a:gdLst/>
                    <a:ahLst/>
                    <a:cxnLst/>
                    <a:rect l="l" t="t" r="r" b="b"/>
                    <a:pathLst>
                      <a:path w="64465" h="19366" extrusionOk="0">
                        <a:moveTo>
                          <a:pt x="27176" y="1"/>
                        </a:moveTo>
                        <a:cubicBezTo>
                          <a:pt x="20680" y="1"/>
                          <a:pt x="18184" y="3720"/>
                          <a:pt x="17987" y="7746"/>
                        </a:cubicBezTo>
                        <a:cubicBezTo>
                          <a:pt x="17987" y="7746"/>
                          <a:pt x="16481" y="6484"/>
                          <a:pt x="14312" y="6484"/>
                        </a:cubicBezTo>
                        <a:cubicBezTo>
                          <a:pt x="13204" y="6484"/>
                          <a:pt x="11924" y="6813"/>
                          <a:pt x="10582" y="7807"/>
                        </a:cubicBezTo>
                        <a:cubicBezTo>
                          <a:pt x="10582" y="7807"/>
                          <a:pt x="9361" y="7197"/>
                          <a:pt x="7689" y="7197"/>
                        </a:cubicBezTo>
                        <a:cubicBezTo>
                          <a:pt x="6403" y="7197"/>
                          <a:pt x="4850" y="7558"/>
                          <a:pt x="3380" y="8836"/>
                        </a:cubicBezTo>
                        <a:cubicBezTo>
                          <a:pt x="0" y="11776"/>
                          <a:pt x="386" y="17419"/>
                          <a:pt x="3134" y="18713"/>
                        </a:cubicBezTo>
                        <a:cubicBezTo>
                          <a:pt x="4193" y="19213"/>
                          <a:pt x="12227" y="19366"/>
                          <a:pt x="21691" y="19366"/>
                        </a:cubicBezTo>
                        <a:cubicBezTo>
                          <a:pt x="36742" y="19366"/>
                          <a:pt x="55411" y="18978"/>
                          <a:pt x="55411" y="18978"/>
                        </a:cubicBezTo>
                        <a:cubicBezTo>
                          <a:pt x="55411" y="18978"/>
                          <a:pt x="56673" y="19001"/>
                          <a:pt x="58229" y="19001"/>
                        </a:cubicBezTo>
                        <a:cubicBezTo>
                          <a:pt x="60573" y="19001"/>
                          <a:pt x="63582" y="18949"/>
                          <a:pt x="63936" y="18683"/>
                        </a:cubicBezTo>
                        <a:cubicBezTo>
                          <a:pt x="64465" y="18286"/>
                          <a:pt x="64359" y="15643"/>
                          <a:pt x="61518" y="15643"/>
                        </a:cubicBezTo>
                        <a:cubicBezTo>
                          <a:pt x="61200" y="15643"/>
                          <a:pt x="60847" y="15676"/>
                          <a:pt x="60456" y="15750"/>
                        </a:cubicBezTo>
                        <a:cubicBezTo>
                          <a:pt x="60456" y="15750"/>
                          <a:pt x="60495" y="12075"/>
                          <a:pt x="57024" y="12075"/>
                        </a:cubicBezTo>
                        <a:cubicBezTo>
                          <a:pt x="56300" y="12075"/>
                          <a:pt x="55422" y="12235"/>
                          <a:pt x="54360" y="12622"/>
                        </a:cubicBezTo>
                        <a:cubicBezTo>
                          <a:pt x="54360" y="12622"/>
                          <a:pt x="55703" y="6484"/>
                          <a:pt x="50413" y="2956"/>
                        </a:cubicBezTo>
                        <a:cubicBezTo>
                          <a:pt x="48439" y="1640"/>
                          <a:pt x="46260" y="1107"/>
                          <a:pt x="44217" y="1107"/>
                        </a:cubicBezTo>
                        <a:cubicBezTo>
                          <a:pt x="40783" y="1107"/>
                          <a:pt x="37730" y="2614"/>
                          <a:pt x="36671" y="4445"/>
                        </a:cubicBezTo>
                        <a:cubicBezTo>
                          <a:pt x="36671" y="4445"/>
                          <a:pt x="34980" y="310"/>
                          <a:pt x="27925" y="17"/>
                        </a:cubicBezTo>
                        <a:cubicBezTo>
                          <a:pt x="27670" y="6"/>
                          <a:pt x="27420" y="1"/>
                          <a:pt x="27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81"/>
                <p:cNvSpPr/>
                <p:nvPr/>
              </p:nvSpPr>
              <p:spPr>
                <a:xfrm>
                  <a:off x="3943500" y="52838"/>
                  <a:ext cx="1611625" cy="484150"/>
                </a:xfrm>
                <a:custGeom>
                  <a:avLst/>
                  <a:gdLst/>
                  <a:ahLst/>
                  <a:cxnLst/>
                  <a:rect l="l" t="t" r="r" b="b"/>
                  <a:pathLst>
                    <a:path w="64465" h="19366" extrusionOk="0">
                      <a:moveTo>
                        <a:pt x="27176" y="1"/>
                      </a:moveTo>
                      <a:cubicBezTo>
                        <a:pt x="20680" y="1"/>
                        <a:pt x="18184" y="3720"/>
                        <a:pt x="17987" y="7746"/>
                      </a:cubicBezTo>
                      <a:cubicBezTo>
                        <a:pt x="17987" y="7746"/>
                        <a:pt x="16481" y="6484"/>
                        <a:pt x="14312" y="6484"/>
                      </a:cubicBezTo>
                      <a:cubicBezTo>
                        <a:pt x="13204" y="6484"/>
                        <a:pt x="11924" y="6813"/>
                        <a:pt x="10582" y="7807"/>
                      </a:cubicBezTo>
                      <a:cubicBezTo>
                        <a:pt x="10582" y="7807"/>
                        <a:pt x="9361" y="7197"/>
                        <a:pt x="7689" y="7197"/>
                      </a:cubicBezTo>
                      <a:cubicBezTo>
                        <a:pt x="6403" y="7197"/>
                        <a:pt x="4850" y="7558"/>
                        <a:pt x="3380" y="8836"/>
                      </a:cubicBezTo>
                      <a:cubicBezTo>
                        <a:pt x="0" y="11776"/>
                        <a:pt x="386" y="17419"/>
                        <a:pt x="3134" y="18713"/>
                      </a:cubicBezTo>
                      <a:cubicBezTo>
                        <a:pt x="4193" y="19213"/>
                        <a:pt x="12227" y="19366"/>
                        <a:pt x="21691" y="19366"/>
                      </a:cubicBezTo>
                      <a:cubicBezTo>
                        <a:pt x="36742" y="19366"/>
                        <a:pt x="55411" y="18978"/>
                        <a:pt x="55411" y="18978"/>
                      </a:cubicBezTo>
                      <a:cubicBezTo>
                        <a:pt x="55411" y="18978"/>
                        <a:pt x="56673" y="19001"/>
                        <a:pt x="58229" y="19001"/>
                      </a:cubicBezTo>
                      <a:cubicBezTo>
                        <a:pt x="60573" y="19001"/>
                        <a:pt x="63582" y="18949"/>
                        <a:pt x="63936" y="18683"/>
                      </a:cubicBezTo>
                      <a:cubicBezTo>
                        <a:pt x="64465" y="18286"/>
                        <a:pt x="64359" y="15643"/>
                        <a:pt x="61518" y="15643"/>
                      </a:cubicBezTo>
                      <a:cubicBezTo>
                        <a:pt x="61200" y="15643"/>
                        <a:pt x="60847" y="15676"/>
                        <a:pt x="60456" y="15750"/>
                      </a:cubicBezTo>
                      <a:cubicBezTo>
                        <a:pt x="60456" y="15750"/>
                        <a:pt x="60495" y="12075"/>
                        <a:pt x="57024" y="12075"/>
                      </a:cubicBezTo>
                      <a:cubicBezTo>
                        <a:pt x="56300" y="12075"/>
                        <a:pt x="55422" y="12235"/>
                        <a:pt x="54360" y="12622"/>
                      </a:cubicBezTo>
                      <a:cubicBezTo>
                        <a:pt x="54360" y="12622"/>
                        <a:pt x="55703" y="6484"/>
                        <a:pt x="50413" y="2956"/>
                      </a:cubicBezTo>
                      <a:cubicBezTo>
                        <a:pt x="48439" y="1640"/>
                        <a:pt x="46260" y="1107"/>
                        <a:pt x="44217" y="1107"/>
                      </a:cubicBezTo>
                      <a:cubicBezTo>
                        <a:pt x="40783" y="1107"/>
                        <a:pt x="37730" y="2614"/>
                        <a:pt x="36671" y="4445"/>
                      </a:cubicBezTo>
                      <a:cubicBezTo>
                        <a:pt x="36671" y="4445"/>
                        <a:pt x="34980" y="310"/>
                        <a:pt x="27925" y="17"/>
                      </a:cubicBezTo>
                      <a:cubicBezTo>
                        <a:pt x="27670" y="6"/>
                        <a:pt x="27420" y="1"/>
                        <a:pt x="27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7" name="Google Shape;3577;p81"/>
            <p:cNvGrpSpPr/>
            <p:nvPr/>
          </p:nvGrpSpPr>
          <p:grpSpPr>
            <a:xfrm>
              <a:off x="8076213" y="1862931"/>
              <a:ext cx="709113" cy="364856"/>
              <a:chOff x="113913" y="479994"/>
              <a:chExt cx="709113" cy="364856"/>
            </a:xfrm>
          </p:grpSpPr>
          <p:sp>
            <p:nvSpPr>
              <p:cNvPr id="3578" name="Google Shape;3578;p81"/>
              <p:cNvSpPr/>
              <p:nvPr/>
            </p:nvSpPr>
            <p:spPr>
              <a:xfrm>
                <a:off x="600525" y="634850"/>
                <a:ext cx="222500" cy="97150"/>
              </a:xfrm>
              <a:custGeom>
                <a:avLst/>
                <a:gdLst/>
                <a:ahLst/>
                <a:cxnLst/>
                <a:rect l="l" t="t" r="r" b="b"/>
                <a:pathLst>
                  <a:path w="8900" h="3886" extrusionOk="0">
                    <a:moveTo>
                      <a:pt x="7575" y="1"/>
                    </a:moveTo>
                    <a:cubicBezTo>
                      <a:pt x="6141" y="1"/>
                      <a:pt x="2125" y="1837"/>
                      <a:pt x="1199" y="2027"/>
                    </a:cubicBezTo>
                    <a:cubicBezTo>
                      <a:pt x="285" y="2216"/>
                      <a:pt x="0" y="3885"/>
                      <a:pt x="1164" y="3885"/>
                    </a:cubicBezTo>
                    <a:cubicBezTo>
                      <a:pt x="1303" y="3885"/>
                      <a:pt x="1463" y="3861"/>
                      <a:pt x="1646" y="3808"/>
                    </a:cubicBezTo>
                    <a:lnTo>
                      <a:pt x="8354" y="2637"/>
                    </a:lnTo>
                    <a:cubicBezTo>
                      <a:pt x="8354" y="2637"/>
                      <a:pt x="8899" y="1649"/>
                      <a:pt x="8112" y="1371"/>
                    </a:cubicBezTo>
                    <a:cubicBezTo>
                      <a:pt x="8112" y="1371"/>
                      <a:pt x="8851" y="533"/>
                      <a:pt x="7935" y="66"/>
                    </a:cubicBezTo>
                    <a:cubicBezTo>
                      <a:pt x="7848" y="21"/>
                      <a:pt x="7726" y="1"/>
                      <a:pt x="7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1"/>
              <p:cNvSpPr/>
              <p:nvPr/>
            </p:nvSpPr>
            <p:spPr>
              <a:xfrm>
                <a:off x="600525" y="634850"/>
                <a:ext cx="222500" cy="97150"/>
              </a:xfrm>
              <a:custGeom>
                <a:avLst/>
                <a:gdLst/>
                <a:ahLst/>
                <a:cxnLst/>
                <a:rect l="l" t="t" r="r" b="b"/>
                <a:pathLst>
                  <a:path w="8900" h="3886" extrusionOk="0">
                    <a:moveTo>
                      <a:pt x="7575" y="1"/>
                    </a:moveTo>
                    <a:cubicBezTo>
                      <a:pt x="6141" y="1"/>
                      <a:pt x="2125" y="1837"/>
                      <a:pt x="1199" y="2027"/>
                    </a:cubicBezTo>
                    <a:cubicBezTo>
                      <a:pt x="285" y="2216"/>
                      <a:pt x="0" y="3885"/>
                      <a:pt x="1164" y="3885"/>
                    </a:cubicBezTo>
                    <a:cubicBezTo>
                      <a:pt x="1303" y="3885"/>
                      <a:pt x="1463" y="3861"/>
                      <a:pt x="1646" y="3808"/>
                    </a:cubicBezTo>
                    <a:lnTo>
                      <a:pt x="8354" y="2637"/>
                    </a:lnTo>
                    <a:cubicBezTo>
                      <a:pt x="8354" y="2637"/>
                      <a:pt x="8899" y="1649"/>
                      <a:pt x="8112" y="1371"/>
                    </a:cubicBezTo>
                    <a:cubicBezTo>
                      <a:pt x="8112" y="1371"/>
                      <a:pt x="8851" y="533"/>
                      <a:pt x="7935" y="66"/>
                    </a:cubicBezTo>
                    <a:cubicBezTo>
                      <a:pt x="7848" y="21"/>
                      <a:pt x="7726" y="1"/>
                      <a:pt x="7575" y="1"/>
                    </a:cubicBezTo>
                    <a:close/>
                  </a:path>
                </a:pathLst>
              </a:custGeom>
              <a:solidFill>
                <a:srgbClr val="000000">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1"/>
              <p:cNvSpPr/>
              <p:nvPr/>
            </p:nvSpPr>
            <p:spPr>
              <a:xfrm>
                <a:off x="311563" y="479994"/>
                <a:ext cx="175625" cy="311275"/>
              </a:xfrm>
              <a:custGeom>
                <a:avLst/>
                <a:gdLst/>
                <a:ahLst/>
                <a:cxnLst/>
                <a:rect l="l" t="t" r="r" b="b"/>
                <a:pathLst>
                  <a:path w="7025" h="12451" extrusionOk="0">
                    <a:moveTo>
                      <a:pt x="3275" y="0"/>
                    </a:moveTo>
                    <a:cubicBezTo>
                      <a:pt x="3273" y="0"/>
                      <a:pt x="0" y="4208"/>
                      <a:pt x="2228" y="12451"/>
                    </a:cubicBezTo>
                    <a:cubicBezTo>
                      <a:pt x="2228" y="12451"/>
                      <a:pt x="4557" y="11636"/>
                      <a:pt x="5049" y="9092"/>
                    </a:cubicBezTo>
                    <a:cubicBezTo>
                      <a:pt x="5049" y="9092"/>
                      <a:pt x="7024" y="6257"/>
                      <a:pt x="5446" y="4948"/>
                    </a:cubicBezTo>
                    <a:cubicBezTo>
                      <a:pt x="5446" y="4948"/>
                      <a:pt x="6119" y="3221"/>
                      <a:pt x="4046" y="2166"/>
                    </a:cubicBezTo>
                    <a:cubicBezTo>
                      <a:pt x="4046" y="2166"/>
                      <a:pt x="4785" y="589"/>
                      <a:pt x="3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1"/>
              <p:cNvSpPr/>
              <p:nvPr/>
            </p:nvSpPr>
            <p:spPr>
              <a:xfrm>
                <a:off x="311563" y="479994"/>
                <a:ext cx="175625" cy="311275"/>
              </a:xfrm>
              <a:custGeom>
                <a:avLst/>
                <a:gdLst/>
                <a:ahLst/>
                <a:cxnLst/>
                <a:rect l="l" t="t" r="r" b="b"/>
                <a:pathLst>
                  <a:path w="7025" h="12451" extrusionOk="0">
                    <a:moveTo>
                      <a:pt x="3275" y="0"/>
                    </a:moveTo>
                    <a:cubicBezTo>
                      <a:pt x="3273" y="0"/>
                      <a:pt x="0" y="4208"/>
                      <a:pt x="2228" y="12451"/>
                    </a:cubicBezTo>
                    <a:cubicBezTo>
                      <a:pt x="2228" y="12451"/>
                      <a:pt x="4557" y="11636"/>
                      <a:pt x="5049" y="9092"/>
                    </a:cubicBezTo>
                    <a:cubicBezTo>
                      <a:pt x="5049" y="9092"/>
                      <a:pt x="7024" y="6257"/>
                      <a:pt x="5446" y="4948"/>
                    </a:cubicBezTo>
                    <a:cubicBezTo>
                      <a:pt x="5446" y="4948"/>
                      <a:pt x="6119" y="3221"/>
                      <a:pt x="4046" y="2166"/>
                    </a:cubicBezTo>
                    <a:cubicBezTo>
                      <a:pt x="4046" y="2166"/>
                      <a:pt x="4785" y="589"/>
                      <a:pt x="327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1"/>
              <p:cNvSpPr/>
              <p:nvPr/>
            </p:nvSpPr>
            <p:spPr>
              <a:xfrm>
                <a:off x="131688" y="792225"/>
                <a:ext cx="198700" cy="47050"/>
              </a:xfrm>
              <a:custGeom>
                <a:avLst/>
                <a:gdLst/>
                <a:ahLst/>
                <a:cxnLst/>
                <a:rect l="l" t="t" r="r" b="b"/>
                <a:pathLst>
                  <a:path w="7948" h="1882" extrusionOk="0">
                    <a:moveTo>
                      <a:pt x="3720" y="1"/>
                    </a:moveTo>
                    <a:lnTo>
                      <a:pt x="0" y="1630"/>
                    </a:lnTo>
                    <a:cubicBezTo>
                      <a:pt x="0" y="1630"/>
                      <a:pt x="1122" y="1881"/>
                      <a:pt x="2528" y="1881"/>
                    </a:cubicBezTo>
                    <a:cubicBezTo>
                      <a:pt x="3502" y="1881"/>
                      <a:pt x="4612" y="1761"/>
                      <a:pt x="5581" y="1352"/>
                    </a:cubicBezTo>
                    <a:cubicBezTo>
                      <a:pt x="7948" y="354"/>
                      <a:pt x="3720" y="1"/>
                      <a:pt x="37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1"/>
              <p:cNvSpPr/>
              <p:nvPr/>
            </p:nvSpPr>
            <p:spPr>
              <a:xfrm>
                <a:off x="113913" y="663500"/>
                <a:ext cx="550600" cy="181350"/>
              </a:xfrm>
              <a:custGeom>
                <a:avLst/>
                <a:gdLst/>
                <a:ahLst/>
                <a:cxnLst/>
                <a:rect l="l" t="t" r="r" b="b"/>
                <a:pathLst>
                  <a:path w="22024" h="7254" extrusionOk="0">
                    <a:moveTo>
                      <a:pt x="18012" y="0"/>
                    </a:moveTo>
                    <a:cubicBezTo>
                      <a:pt x="14143" y="0"/>
                      <a:pt x="8526" y="1673"/>
                      <a:pt x="8526" y="1673"/>
                    </a:cubicBezTo>
                    <a:cubicBezTo>
                      <a:pt x="8526" y="1673"/>
                      <a:pt x="1" y="4907"/>
                      <a:pt x="6251" y="6874"/>
                    </a:cubicBezTo>
                    <a:cubicBezTo>
                      <a:pt x="7092" y="7139"/>
                      <a:pt x="7984" y="7253"/>
                      <a:pt x="8897" y="7253"/>
                    </a:cubicBezTo>
                    <a:cubicBezTo>
                      <a:pt x="14760" y="7253"/>
                      <a:pt x="21499" y="2526"/>
                      <a:pt x="21499" y="2526"/>
                    </a:cubicBezTo>
                    <a:cubicBezTo>
                      <a:pt x="22024" y="602"/>
                      <a:pt x="20332" y="0"/>
                      <a:pt x="180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1"/>
              <p:cNvSpPr/>
              <p:nvPr/>
            </p:nvSpPr>
            <p:spPr>
              <a:xfrm>
                <a:off x="383113" y="518919"/>
                <a:ext cx="257975" cy="254450"/>
              </a:xfrm>
              <a:custGeom>
                <a:avLst/>
                <a:gdLst/>
                <a:ahLst/>
                <a:cxnLst/>
                <a:rect l="l" t="t" r="r" b="b"/>
                <a:pathLst>
                  <a:path w="10319" h="10178" extrusionOk="0">
                    <a:moveTo>
                      <a:pt x="9426" y="0"/>
                    </a:moveTo>
                    <a:cubicBezTo>
                      <a:pt x="9426" y="3"/>
                      <a:pt x="3738" y="1367"/>
                      <a:pt x="0" y="9960"/>
                    </a:cubicBezTo>
                    <a:cubicBezTo>
                      <a:pt x="0" y="9960"/>
                      <a:pt x="621" y="10178"/>
                      <a:pt x="1510" y="10178"/>
                    </a:cubicBezTo>
                    <a:cubicBezTo>
                      <a:pt x="2424" y="10178"/>
                      <a:pt x="3621" y="9948"/>
                      <a:pt x="4718" y="9014"/>
                    </a:cubicBezTo>
                    <a:cubicBezTo>
                      <a:pt x="4718" y="9014"/>
                      <a:pt x="8354" y="7936"/>
                      <a:pt x="7899" y="5732"/>
                    </a:cubicBezTo>
                    <a:cubicBezTo>
                      <a:pt x="7899" y="5732"/>
                      <a:pt x="9658" y="4713"/>
                      <a:pt x="8605" y="2386"/>
                    </a:cubicBezTo>
                    <a:cubicBezTo>
                      <a:pt x="8605" y="2386"/>
                      <a:pt x="10319" y="1540"/>
                      <a:pt x="9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1"/>
              <p:cNvSpPr/>
              <p:nvPr/>
            </p:nvSpPr>
            <p:spPr>
              <a:xfrm>
                <a:off x="263888" y="768675"/>
                <a:ext cx="22625" cy="22675"/>
              </a:xfrm>
              <a:custGeom>
                <a:avLst/>
                <a:gdLst/>
                <a:ahLst/>
                <a:cxnLst/>
                <a:rect l="l" t="t" r="r" b="b"/>
                <a:pathLst>
                  <a:path w="905" h="907" extrusionOk="0">
                    <a:moveTo>
                      <a:pt x="453" y="1"/>
                    </a:moveTo>
                    <a:cubicBezTo>
                      <a:pt x="202" y="1"/>
                      <a:pt x="1" y="204"/>
                      <a:pt x="1" y="453"/>
                    </a:cubicBezTo>
                    <a:cubicBezTo>
                      <a:pt x="1" y="704"/>
                      <a:pt x="202" y="907"/>
                      <a:pt x="453" y="907"/>
                    </a:cubicBezTo>
                    <a:cubicBezTo>
                      <a:pt x="703" y="907"/>
                      <a:pt x="905" y="705"/>
                      <a:pt x="905" y="454"/>
                    </a:cubicBezTo>
                    <a:cubicBezTo>
                      <a:pt x="905" y="204"/>
                      <a:pt x="703" y="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1"/>
              <p:cNvSpPr/>
              <p:nvPr/>
            </p:nvSpPr>
            <p:spPr>
              <a:xfrm>
                <a:off x="383113" y="518919"/>
                <a:ext cx="257975" cy="254450"/>
              </a:xfrm>
              <a:custGeom>
                <a:avLst/>
                <a:gdLst/>
                <a:ahLst/>
                <a:cxnLst/>
                <a:rect l="l" t="t" r="r" b="b"/>
                <a:pathLst>
                  <a:path w="10319" h="10178" extrusionOk="0">
                    <a:moveTo>
                      <a:pt x="9426" y="0"/>
                    </a:moveTo>
                    <a:cubicBezTo>
                      <a:pt x="9426" y="3"/>
                      <a:pt x="3738" y="1367"/>
                      <a:pt x="0" y="9960"/>
                    </a:cubicBezTo>
                    <a:cubicBezTo>
                      <a:pt x="0" y="9960"/>
                      <a:pt x="621" y="10178"/>
                      <a:pt x="1510" y="10178"/>
                    </a:cubicBezTo>
                    <a:cubicBezTo>
                      <a:pt x="2424" y="10178"/>
                      <a:pt x="3621" y="9948"/>
                      <a:pt x="4718" y="9014"/>
                    </a:cubicBezTo>
                    <a:cubicBezTo>
                      <a:pt x="4718" y="9014"/>
                      <a:pt x="8354" y="7936"/>
                      <a:pt x="7899" y="5732"/>
                    </a:cubicBezTo>
                    <a:cubicBezTo>
                      <a:pt x="7899" y="5732"/>
                      <a:pt x="9658" y="4713"/>
                      <a:pt x="8605" y="2386"/>
                    </a:cubicBezTo>
                    <a:cubicBezTo>
                      <a:pt x="8605" y="2386"/>
                      <a:pt x="10319" y="1540"/>
                      <a:pt x="9426" y="0"/>
                    </a:cubicBezTo>
                    <a:close/>
                  </a:path>
                </a:pathLst>
              </a:custGeom>
              <a:solidFill>
                <a:srgbClr val="000000">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87" name="Google Shape;3587;p81"/>
          <p:cNvSpPr txBox="1">
            <a:spLocks noGrp="1"/>
          </p:cNvSpPr>
          <p:nvPr>
            <p:ph type="title"/>
          </p:nvPr>
        </p:nvSpPr>
        <p:spPr>
          <a:xfrm>
            <a:off x="751325" y="930255"/>
            <a:ext cx="77049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S</a:t>
            </a:r>
            <a:r>
              <a:rPr lang="en-ID" sz="2400" dirty="0" err="1"/>
              <a:t>arana</a:t>
            </a:r>
            <a:r>
              <a:rPr lang="en-ID" sz="2400" dirty="0"/>
              <a:t> </a:t>
            </a:r>
            <a:r>
              <a:rPr lang="en-ID" sz="2400" dirty="0" err="1"/>
              <a:t>promosi</a:t>
            </a:r>
            <a:r>
              <a:rPr lang="en-ID" sz="2400" dirty="0"/>
              <a:t> </a:t>
            </a:r>
            <a:r>
              <a:rPr lang="en-ID" sz="2400" dirty="0" err="1"/>
              <a:t>perpustakaan</a:t>
            </a:r>
            <a:endParaRPr sz="2400" dirty="0"/>
          </a:p>
        </p:txBody>
      </p:sp>
      <p:sp>
        <p:nvSpPr>
          <p:cNvPr id="3588" name="Google Shape;3588;p81"/>
          <p:cNvSpPr/>
          <p:nvPr/>
        </p:nvSpPr>
        <p:spPr>
          <a:xfrm rot="-878">
            <a:off x="856717" y="2381105"/>
            <a:ext cx="2349300" cy="535823"/>
          </a:xfrm>
          <a:prstGeom prst="roundRect">
            <a:avLst>
              <a:gd name="adj" fmla="val 288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1"/>
          <p:cNvSpPr/>
          <p:nvPr/>
        </p:nvSpPr>
        <p:spPr>
          <a:xfrm rot="-878">
            <a:off x="3439316" y="2362104"/>
            <a:ext cx="2349300" cy="536120"/>
          </a:xfrm>
          <a:prstGeom prst="roundRect">
            <a:avLst>
              <a:gd name="adj" fmla="val 288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1"/>
          <p:cNvSpPr/>
          <p:nvPr/>
        </p:nvSpPr>
        <p:spPr>
          <a:xfrm rot="-878">
            <a:off x="5948418" y="2365402"/>
            <a:ext cx="2349300" cy="532761"/>
          </a:xfrm>
          <a:prstGeom prst="roundRect">
            <a:avLst>
              <a:gd name="adj" fmla="val 288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1"/>
          <p:cNvSpPr txBox="1">
            <a:spLocks noGrp="1"/>
          </p:cNvSpPr>
          <p:nvPr>
            <p:ph type="subTitle" idx="2"/>
          </p:nvPr>
        </p:nvSpPr>
        <p:spPr>
          <a:xfrm>
            <a:off x="1055049" y="3491413"/>
            <a:ext cx="2232775" cy="420212"/>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Wingdings" panose="05000000000000000000" pitchFamily="2" charset="2"/>
              <a:buChar char="Ø"/>
            </a:pPr>
            <a:r>
              <a:rPr lang="en-ID" dirty="0"/>
              <a:t>M</a:t>
            </a:r>
            <a:r>
              <a:rPr lang="en" dirty="0"/>
              <a:t>enyebarkan browsur </a:t>
            </a:r>
          </a:p>
          <a:p>
            <a:pPr marL="285750" lvl="0" indent="-285750" algn="l" rtl="0">
              <a:spcBef>
                <a:spcPts val="0"/>
              </a:spcBef>
              <a:spcAft>
                <a:spcPts val="0"/>
              </a:spcAft>
              <a:buFont typeface="Wingdings" panose="05000000000000000000" pitchFamily="2" charset="2"/>
              <a:buChar char="Ø"/>
            </a:pPr>
            <a:r>
              <a:rPr lang="en-ID" dirty="0"/>
              <a:t>P</a:t>
            </a:r>
            <a:r>
              <a:rPr lang="en" dirty="0"/>
              <a:t>oster</a:t>
            </a:r>
          </a:p>
          <a:p>
            <a:pPr marL="285750" lvl="0" indent="-285750" algn="l" rtl="0">
              <a:spcBef>
                <a:spcPts val="0"/>
              </a:spcBef>
              <a:spcAft>
                <a:spcPts val="0"/>
              </a:spcAft>
              <a:buFont typeface="Wingdings" panose="05000000000000000000" pitchFamily="2" charset="2"/>
              <a:buChar char="Ø"/>
            </a:pPr>
            <a:r>
              <a:rPr lang="en" dirty="0"/>
              <a:t>pembatas buku</a:t>
            </a:r>
          </a:p>
          <a:p>
            <a:pPr marL="285750" lvl="0" indent="-285750" algn="l" rtl="0">
              <a:spcBef>
                <a:spcPts val="0"/>
              </a:spcBef>
              <a:spcAft>
                <a:spcPts val="0"/>
              </a:spcAft>
              <a:buFont typeface="Wingdings" panose="05000000000000000000" pitchFamily="2" charset="2"/>
              <a:buChar char="Ø"/>
            </a:pPr>
            <a:r>
              <a:rPr lang="en" dirty="0"/>
              <a:t>spanduk atau baliho</a:t>
            </a:r>
          </a:p>
          <a:p>
            <a:pPr marL="285750" lvl="0" indent="-285750" algn="ctr" rtl="0">
              <a:spcBef>
                <a:spcPts val="0"/>
              </a:spcBef>
              <a:spcAft>
                <a:spcPts val="0"/>
              </a:spcAft>
              <a:buFont typeface="Wingdings" panose="05000000000000000000" pitchFamily="2" charset="2"/>
              <a:buChar char="Ø"/>
            </a:pPr>
            <a:endParaRPr lang="en" dirty="0"/>
          </a:p>
        </p:txBody>
      </p:sp>
      <p:sp>
        <p:nvSpPr>
          <p:cNvPr id="3592" name="Google Shape;3592;p81"/>
          <p:cNvSpPr txBox="1">
            <a:spLocks noGrp="1"/>
          </p:cNvSpPr>
          <p:nvPr>
            <p:ph type="subTitle" idx="1"/>
          </p:nvPr>
        </p:nvSpPr>
        <p:spPr>
          <a:xfrm>
            <a:off x="751325" y="2264837"/>
            <a:ext cx="2560200" cy="59586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sz="1800" dirty="0"/>
              <a:t>B</a:t>
            </a:r>
            <a:r>
              <a:rPr lang="en" sz="1800" dirty="0"/>
              <a:t>entuk tercetak </a:t>
            </a:r>
            <a:endParaRPr sz="1800" dirty="0"/>
          </a:p>
        </p:txBody>
      </p:sp>
      <p:sp>
        <p:nvSpPr>
          <p:cNvPr id="3593" name="Google Shape;3593;p81"/>
          <p:cNvSpPr txBox="1">
            <a:spLocks noGrp="1"/>
          </p:cNvSpPr>
          <p:nvPr>
            <p:ph type="subTitle" idx="3"/>
          </p:nvPr>
        </p:nvSpPr>
        <p:spPr>
          <a:xfrm>
            <a:off x="5842968" y="2365471"/>
            <a:ext cx="2560200" cy="55804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sz="1800" dirty="0"/>
              <a:t>B</a:t>
            </a:r>
            <a:r>
              <a:rPr lang="en" sz="1800" dirty="0"/>
              <a:t>entuk elektronik</a:t>
            </a:r>
            <a:endParaRPr sz="1800" dirty="0"/>
          </a:p>
        </p:txBody>
      </p:sp>
      <p:sp>
        <p:nvSpPr>
          <p:cNvPr id="3594" name="Google Shape;3594;p81"/>
          <p:cNvSpPr txBox="1">
            <a:spLocks noGrp="1"/>
          </p:cNvSpPr>
          <p:nvPr>
            <p:ph type="subTitle" idx="4"/>
          </p:nvPr>
        </p:nvSpPr>
        <p:spPr>
          <a:xfrm>
            <a:off x="6313636" y="2818355"/>
            <a:ext cx="2232776" cy="8298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Wingdings" panose="05000000000000000000" pitchFamily="2" charset="2"/>
              <a:buChar char="Ø"/>
            </a:pPr>
            <a:r>
              <a:rPr lang="en" dirty="0"/>
              <a:t> sosial media </a:t>
            </a:r>
          </a:p>
          <a:p>
            <a:pPr marL="285750" lvl="0" indent="-285750" algn="l" rtl="0">
              <a:spcBef>
                <a:spcPts val="0"/>
              </a:spcBef>
              <a:spcAft>
                <a:spcPts val="0"/>
              </a:spcAft>
              <a:buFont typeface="Wingdings" panose="05000000000000000000" pitchFamily="2" charset="2"/>
              <a:buChar char="Ø"/>
            </a:pPr>
            <a:r>
              <a:rPr lang="en" dirty="0"/>
              <a:t>  </a:t>
            </a:r>
            <a:r>
              <a:rPr lang="en-ID" dirty="0"/>
              <a:t>W</a:t>
            </a:r>
            <a:r>
              <a:rPr lang="en" dirty="0"/>
              <a:t>ebsite </a:t>
            </a:r>
            <a:endParaRPr dirty="0"/>
          </a:p>
        </p:txBody>
      </p:sp>
      <p:sp>
        <p:nvSpPr>
          <p:cNvPr id="3595" name="Google Shape;3595;p81"/>
          <p:cNvSpPr txBox="1">
            <a:spLocks noGrp="1"/>
          </p:cNvSpPr>
          <p:nvPr>
            <p:ph type="subTitle" idx="5"/>
          </p:nvPr>
        </p:nvSpPr>
        <p:spPr>
          <a:xfrm>
            <a:off x="3291900" y="2395458"/>
            <a:ext cx="2560200" cy="42289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ID" sz="1800" dirty="0"/>
              <a:t>B</a:t>
            </a:r>
            <a:r>
              <a:rPr lang="en" sz="1800" dirty="0"/>
              <a:t>entuk kegiatan </a:t>
            </a:r>
            <a:endParaRPr sz="1800" dirty="0"/>
          </a:p>
        </p:txBody>
      </p:sp>
      <p:sp>
        <p:nvSpPr>
          <p:cNvPr id="3596" name="Google Shape;3596;p81"/>
          <p:cNvSpPr txBox="1">
            <a:spLocks noGrp="1"/>
          </p:cNvSpPr>
          <p:nvPr>
            <p:ph type="subTitle" idx="6"/>
          </p:nvPr>
        </p:nvSpPr>
        <p:spPr>
          <a:xfrm>
            <a:off x="3325201" y="3802565"/>
            <a:ext cx="2514600" cy="109059"/>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Wingdings" panose="05000000000000000000" pitchFamily="2" charset="2"/>
              <a:buChar char="Ø"/>
            </a:pPr>
            <a:r>
              <a:rPr lang="en-ID" dirty="0"/>
              <a:t>P</a:t>
            </a:r>
            <a:r>
              <a:rPr lang="en" dirty="0"/>
              <a:t>ameran perpustakaan</a:t>
            </a:r>
          </a:p>
          <a:p>
            <a:pPr marL="285750" lvl="0" indent="-285750" algn="l" rtl="0">
              <a:spcBef>
                <a:spcPts val="0"/>
              </a:spcBef>
              <a:spcAft>
                <a:spcPts val="0"/>
              </a:spcAft>
              <a:buFont typeface="Wingdings" panose="05000000000000000000" pitchFamily="2" charset="2"/>
              <a:buChar char="Ø"/>
            </a:pPr>
            <a:r>
              <a:rPr lang="en" dirty="0"/>
              <a:t>ceramah dan seminar</a:t>
            </a:r>
          </a:p>
          <a:p>
            <a:pPr marL="285750" lvl="0" indent="-285750" algn="l" rtl="0">
              <a:spcBef>
                <a:spcPts val="0"/>
              </a:spcBef>
              <a:spcAft>
                <a:spcPts val="0"/>
              </a:spcAft>
              <a:buFont typeface="Wingdings" panose="05000000000000000000" pitchFamily="2" charset="2"/>
              <a:buChar char="Ø"/>
            </a:pPr>
            <a:r>
              <a:rPr lang="en" dirty="0"/>
              <a:t> disply</a:t>
            </a:r>
          </a:p>
          <a:p>
            <a:pPr marL="285750" lvl="0" indent="-285750" algn="l" rtl="0">
              <a:spcBef>
                <a:spcPts val="0"/>
              </a:spcBef>
              <a:spcAft>
                <a:spcPts val="0"/>
              </a:spcAft>
              <a:buFont typeface="Wingdings" panose="05000000000000000000" pitchFamily="2" charset="2"/>
              <a:buChar char="Ø"/>
            </a:pPr>
            <a:r>
              <a:rPr lang="en" dirty="0"/>
              <a:t>library tour</a:t>
            </a:r>
          </a:p>
          <a:p>
            <a:pPr marL="285750" lvl="0" indent="-285750" algn="l" rtl="0">
              <a:spcBef>
                <a:spcPts val="0"/>
              </a:spcBef>
              <a:spcAft>
                <a:spcPts val="0"/>
              </a:spcAft>
              <a:buFont typeface="Wingdings" panose="05000000000000000000" pitchFamily="2" charset="2"/>
              <a:buChar char="Ø"/>
            </a:pPr>
            <a:r>
              <a:rPr lang="en" dirty="0"/>
              <a:t>memutar film atau vidio</a:t>
            </a:r>
          </a:p>
          <a:p>
            <a:pPr marL="285750" lvl="0" indent="-285750" algn="l" rtl="0">
              <a:spcBef>
                <a:spcPts val="0"/>
              </a:spcBef>
              <a:spcAft>
                <a:spcPts val="0"/>
              </a:spcAft>
              <a:buFont typeface="Wingdings" panose="05000000000000000000" pitchFamily="2" charset="2"/>
              <a:buChar char="Ø"/>
            </a:pPr>
            <a:r>
              <a:rPr lang="en" dirty="0"/>
              <a:t>bazar</a:t>
            </a:r>
            <a:endParaRPr dirty="0"/>
          </a:p>
        </p:txBody>
      </p:sp>
      <p:grpSp>
        <p:nvGrpSpPr>
          <p:cNvPr id="3609" name="Google Shape;3609;p81"/>
          <p:cNvGrpSpPr/>
          <p:nvPr/>
        </p:nvGrpSpPr>
        <p:grpSpPr>
          <a:xfrm>
            <a:off x="1742613" y="1634125"/>
            <a:ext cx="577623" cy="540081"/>
            <a:chOff x="7043833" y="1472661"/>
            <a:chExt cx="321491" cy="347659"/>
          </a:xfrm>
        </p:grpSpPr>
        <p:sp>
          <p:nvSpPr>
            <p:cNvPr id="3610" name="Google Shape;3610;p81"/>
            <p:cNvSpPr/>
            <p:nvPr/>
          </p:nvSpPr>
          <p:spPr>
            <a:xfrm>
              <a:off x="7107692" y="1542557"/>
              <a:ext cx="97998" cy="187650"/>
            </a:xfrm>
            <a:custGeom>
              <a:avLst/>
              <a:gdLst/>
              <a:ahLst/>
              <a:cxnLst/>
              <a:rect l="l" t="t" r="r" b="b"/>
              <a:pathLst>
                <a:path w="3393" h="6497" extrusionOk="0">
                  <a:moveTo>
                    <a:pt x="2808" y="1"/>
                  </a:moveTo>
                  <a:cubicBezTo>
                    <a:pt x="2742" y="64"/>
                    <a:pt x="2678" y="127"/>
                    <a:pt x="2613" y="191"/>
                  </a:cubicBezTo>
                  <a:cubicBezTo>
                    <a:pt x="1793" y="1011"/>
                    <a:pt x="1150" y="1965"/>
                    <a:pt x="702" y="3026"/>
                  </a:cubicBezTo>
                  <a:cubicBezTo>
                    <a:pt x="237" y="4125"/>
                    <a:pt x="1" y="5293"/>
                    <a:pt x="1" y="6497"/>
                  </a:cubicBezTo>
                  <a:lnTo>
                    <a:pt x="2643" y="6497"/>
                  </a:lnTo>
                  <a:cubicBezTo>
                    <a:pt x="2678" y="6062"/>
                    <a:pt x="2732" y="5652"/>
                    <a:pt x="2808" y="5265"/>
                  </a:cubicBezTo>
                  <a:lnTo>
                    <a:pt x="3392" y="2217"/>
                  </a:lnTo>
                  <a:lnTo>
                    <a:pt x="28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1"/>
            <p:cNvSpPr/>
            <p:nvPr/>
          </p:nvSpPr>
          <p:spPr>
            <a:xfrm>
              <a:off x="7188794" y="1472661"/>
              <a:ext cx="176530" cy="221991"/>
            </a:xfrm>
            <a:custGeom>
              <a:avLst/>
              <a:gdLst/>
              <a:ahLst/>
              <a:cxnLst/>
              <a:rect l="l" t="t" r="r" b="b"/>
              <a:pathLst>
                <a:path w="6112" h="7686" extrusionOk="0">
                  <a:moveTo>
                    <a:pt x="6109" y="0"/>
                  </a:moveTo>
                  <a:cubicBezTo>
                    <a:pt x="4906" y="0"/>
                    <a:pt x="3738" y="237"/>
                    <a:pt x="2638" y="701"/>
                  </a:cubicBezTo>
                  <a:cubicBezTo>
                    <a:pt x="1661" y="1114"/>
                    <a:pt x="774" y="1694"/>
                    <a:pt x="0" y="2423"/>
                  </a:cubicBezTo>
                  <a:lnTo>
                    <a:pt x="0" y="7686"/>
                  </a:lnTo>
                  <a:cubicBezTo>
                    <a:pt x="272" y="6295"/>
                    <a:pt x="809" y="5207"/>
                    <a:pt x="1595" y="4401"/>
                  </a:cubicBezTo>
                  <a:cubicBezTo>
                    <a:pt x="2659" y="3311"/>
                    <a:pt x="4325" y="2634"/>
                    <a:pt x="6111" y="1927"/>
                  </a:cubicBezTo>
                  <a:lnTo>
                    <a:pt x="6112" y="1"/>
                  </a:lnTo>
                  <a:cubicBezTo>
                    <a:pt x="6111" y="0"/>
                    <a:pt x="6111" y="0"/>
                    <a:pt x="6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1"/>
            <p:cNvSpPr/>
            <p:nvPr/>
          </p:nvSpPr>
          <p:spPr>
            <a:xfrm>
              <a:off x="7163320" y="1631891"/>
              <a:ext cx="49678" cy="98316"/>
            </a:xfrm>
            <a:custGeom>
              <a:avLst/>
              <a:gdLst/>
              <a:ahLst/>
              <a:cxnLst/>
              <a:rect l="l" t="t" r="r" b="b"/>
              <a:pathLst>
                <a:path w="1720" h="3404" extrusionOk="0">
                  <a:moveTo>
                    <a:pt x="882" y="1"/>
                  </a:moveTo>
                  <a:cubicBezTo>
                    <a:pt x="307" y="1028"/>
                    <a:pt x="0" y="2192"/>
                    <a:pt x="0" y="3404"/>
                  </a:cubicBezTo>
                  <a:lnTo>
                    <a:pt x="882" y="3404"/>
                  </a:lnTo>
                  <a:lnTo>
                    <a:pt x="1720" y="1702"/>
                  </a:lnTo>
                  <a:lnTo>
                    <a:pt x="8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1"/>
            <p:cNvSpPr/>
            <p:nvPr/>
          </p:nvSpPr>
          <p:spPr>
            <a:xfrm>
              <a:off x="7188736" y="1528289"/>
              <a:ext cx="176559" cy="201946"/>
            </a:xfrm>
            <a:custGeom>
              <a:avLst/>
              <a:gdLst/>
              <a:ahLst/>
              <a:cxnLst/>
              <a:rect l="l" t="t" r="r" b="b"/>
              <a:pathLst>
                <a:path w="6113" h="6992" extrusionOk="0">
                  <a:moveTo>
                    <a:pt x="6111" y="0"/>
                  </a:moveTo>
                  <a:cubicBezTo>
                    <a:pt x="4245" y="0"/>
                    <a:pt x="2489" y="727"/>
                    <a:pt x="1168" y="2046"/>
                  </a:cubicBezTo>
                  <a:lnTo>
                    <a:pt x="1167" y="2048"/>
                  </a:lnTo>
                  <a:cubicBezTo>
                    <a:pt x="703" y="2512"/>
                    <a:pt x="313" y="3029"/>
                    <a:pt x="1" y="3588"/>
                  </a:cubicBezTo>
                  <a:lnTo>
                    <a:pt x="1" y="6992"/>
                  </a:lnTo>
                  <a:lnTo>
                    <a:pt x="1709" y="6992"/>
                  </a:lnTo>
                  <a:cubicBezTo>
                    <a:pt x="1976" y="5709"/>
                    <a:pt x="2465" y="4734"/>
                    <a:pt x="3146" y="4026"/>
                  </a:cubicBezTo>
                  <a:cubicBezTo>
                    <a:pt x="3908" y="3234"/>
                    <a:pt x="4910" y="2234"/>
                    <a:pt x="6111" y="2049"/>
                  </a:cubicBezTo>
                  <a:lnTo>
                    <a:pt x="6111" y="1"/>
                  </a:lnTo>
                  <a:cubicBezTo>
                    <a:pt x="6113" y="0"/>
                    <a:pt x="6113" y="0"/>
                    <a:pt x="61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1"/>
            <p:cNvSpPr/>
            <p:nvPr/>
          </p:nvSpPr>
          <p:spPr>
            <a:xfrm>
              <a:off x="7222442" y="1587440"/>
              <a:ext cx="142853" cy="142795"/>
            </a:xfrm>
            <a:custGeom>
              <a:avLst/>
              <a:gdLst/>
              <a:ahLst/>
              <a:cxnLst/>
              <a:rect l="l" t="t" r="r" b="b"/>
              <a:pathLst>
                <a:path w="4946" h="4944" extrusionOk="0">
                  <a:moveTo>
                    <a:pt x="4944" y="0"/>
                  </a:moveTo>
                  <a:cubicBezTo>
                    <a:pt x="3624" y="0"/>
                    <a:pt x="2383" y="514"/>
                    <a:pt x="1448" y="1447"/>
                  </a:cubicBezTo>
                  <a:lnTo>
                    <a:pt x="1447" y="1448"/>
                  </a:lnTo>
                  <a:cubicBezTo>
                    <a:pt x="513" y="2383"/>
                    <a:pt x="0" y="3624"/>
                    <a:pt x="0" y="4944"/>
                  </a:cubicBezTo>
                  <a:lnTo>
                    <a:pt x="2306" y="4944"/>
                  </a:lnTo>
                  <a:cubicBezTo>
                    <a:pt x="2306" y="4216"/>
                    <a:pt x="2602" y="3557"/>
                    <a:pt x="3080" y="3080"/>
                  </a:cubicBezTo>
                  <a:cubicBezTo>
                    <a:pt x="3557" y="2602"/>
                    <a:pt x="4217" y="2307"/>
                    <a:pt x="4943" y="2307"/>
                  </a:cubicBezTo>
                  <a:lnTo>
                    <a:pt x="4944" y="2307"/>
                  </a:lnTo>
                  <a:lnTo>
                    <a:pt x="4944" y="1"/>
                  </a:lnTo>
                  <a:cubicBezTo>
                    <a:pt x="4946" y="0"/>
                    <a:pt x="4946" y="0"/>
                    <a:pt x="4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1"/>
            <p:cNvSpPr/>
            <p:nvPr/>
          </p:nvSpPr>
          <p:spPr>
            <a:xfrm>
              <a:off x="7043833" y="1643703"/>
              <a:ext cx="183173" cy="176559"/>
            </a:xfrm>
            <a:custGeom>
              <a:avLst/>
              <a:gdLst/>
              <a:ahLst/>
              <a:cxnLst/>
              <a:rect l="l" t="t" r="r" b="b"/>
              <a:pathLst>
                <a:path w="6342" h="6113" extrusionOk="0">
                  <a:moveTo>
                    <a:pt x="4402" y="0"/>
                  </a:moveTo>
                  <a:cubicBezTo>
                    <a:pt x="2822" y="0"/>
                    <a:pt x="1519" y="1206"/>
                    <a:pt x="1363" y="2744"/>
                  </a:cubicBezTo>
                  <a:cubicBezTo>
                    <a:pt x="588" y="2902"/>
                    <a:pt x="0" y="3590"/>
                    <a:pt x="0" y="4411"/>
                  </a:cubicBezTo>
                  <a:cubicBezTo>
                    <a:pt x="0" y="5350"/>
                    <a:pt x="764" y="6112"/>
                    <a:pt x="1702" y="6112"/>
                  </a:cubicBezTo>
                  <a:lnTo>
                    <a:pt x="5019" y="6112"/>
                  </a:lnTo>
                  <a:lnTo>
                    <a:pt x="6341" y="3636"/>
                  </a:lnTo>
                  <a:lnTo>
                    <a:pt x="5019" y="66"/>
                  </a:lnTo>
                  <a:cubicBezTo>
                    <a:pt x="4818" y="23"/>
                    <a:pt x="4611" y="0"/>
                    <a:pt x="44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1"/>
            <p:cNvSpPr/>
            <p:nvPr/>
          </p:nvSpPr>
          <p:spPr>
            <a:xfrm>
              <a:off x="7188736" y="1645610"/>
              <a:ext cx="144990" cy="174710"/>
            </a:xfrm>
            <a:custGeom>
              <a:avLst/>
              <a:gdLst/>
              <a:ahLst/>
              <a:cxnLst/>
              <a:rect l="l" t="t" r="r" b="b"/>
              <a:pathLst>
                <a:path w="5020" h="6049" extrusionOk="0">
                  <a:moveTo>
                    <a:pt x="1" y="0"/>
                  </a:moveTo>
                  <a:lnTo>
                    <a:pt x="1" y="6048"/>
                  </a:lnTo>
                  <a:lnTo>
                    <a:pt x="2548" y="6048"/>
                  </a:lnTo>
                  <a:cubicBezTo>
                    <a:pt x="3909" y="6048"/>
                    <a:pt x="5018" y="4940"/>
                    <a:pt x="5018" y="3577"/>
                  </a:cubicBezTo>
                  <a:cubicBezTo>
                    <a:pt x="5020" y="2214"/>
                    <a:pt x="3912" y="1107"/>
                    <a:pt x="2549" y="1107"/>
                  </a:cubicBezTo>
                  <a:cubicBezTo>
                    <a:pt x="2315" y="1107"/>
                    <a:pt x="2085" y="1138"/>
                    <a:pt x="1861" y="1204"/>
                  </a:cubicBezTo>
                  <a:cubicBezTo>
                    <a:pt x="1412" y="583"/>
                    <a:pt x="744" y="154"/>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Recorded Sound">
            <a:hlinkClick r:id="" action="ppaction://media"/>
            <a:extLst>
              <a:ext uri="{FF2B5EF4-FFF2-40B4-BE49-F238E27FC236}">
                <a16:creationId xmlns:a16="http://schemas.microsoft.com/office/drawing/2014/main" id="{A00E4D1E-3616-4024-A5AB-11AD415488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1812432"/>
            <a:ext cx="609600" cy="457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1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60"/>
        <p:cNvGrpSpPr/>
        <p:nvPr/>
      </p:nvGrpSpPr>
      <p:grpSpPr>
        <a:xfrm>
          <a:off x="0" y="0"/>
          <a:ext cx="0" cy="0"/>
          <a:chOff x="0" y="0"/>
          <a:chExt cx="0" cy="0"/>
        </a:xfrm>
      </p:grpSpPr>
      <p:sp>
        <p:nvSpPr>
          <p:cNvPr id="3062" name="Google Shape;3062;p73"/>
          <p:cNvSpPr/>
          <p:nvPr/>
        </p:nvSpPr>
        <p:spPr>
          <a:xfrm rot="-692">
            <a:off x="6289053" y="2356988"/>
            <a:ext cx="2258742" cy="308223"/>
          </a:xfrm>
          <a:prstGeom prst="roundRect">
            <a:avLst>
              <a:gd name="adj" fmla="val 2368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3"/>
          <p:cNvSpPr txBox="1">
            <a:spLocks noGrp="1"/>
          </p:cNvSpPr>
          <p:nvPr>
            <p:ph type="title"/>
          </p:nvPr>
        </p:nvSpPr>
        <p:spPr>
          <a:xfrm>
            <a:off x="1616150" y="1012302"/>
            <a:ext cx="8068348" cy="2274916"/>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US" sz="1600" b="1" dirty="0" err="1">
                <a:latin typeface="Comfortaa" panose="020B0604020202020204" charset="0"/>
              </a:rPr>
              <a:t>Kegiatan</a:t>
            </a:r>
            <a:r>
              <a:rPr lang="en-US" sz="1600" b="1" dirty="0">
                <a:latin typeface="Comfortaa" panose="020B0604020202020204" charset="0"/>
              </a:rPr>
              <a:t> </a:t>
            </a:r>
            <a:r>
              <a:rPr lang="en-US" sz="1600" b="1" dirty="0" err="1">
                <a:latin typeface="Comfortaa" panose="020B0604020202020204" charset="0"/>
              </a:rPr>
              <a:t>Promosi</a:t>
            </a:r>
            <a:r>
              <a:rPr lang="en-US" sz="1600" b="1" dirty="0">
                <a:latin typeface="Comfortaa" panose="020B0604020202020204" charset="0"/>
              </a:rPr>
              <a:t> </a:t>
            </a:r>
            <a:r>
              <a:rPr lang="en-US" sz="1600" b="1" dirty="0" err="1">
                <a:latin typeface="Comfortaa" panose="020B0604020202020204" charset="0"/>
              </a:rPr>
              <a:t>Perpustakaan</a:t>
            </a:r>
            <a:r>
              <a:rPr lang="en-US" sz="1600" b="1" dirty="0">
                <a:latin typeface="Comfortaa" panose="020B0604020202020204" charset="0"/>
              </a:rPr>
              <a:t> </a:t>
            </a:r>
            <a:br>
              <a:rPr lang="en-US" sz="1200" dirty="0">
                <a:latin typeface="Comfortaa" panose="020B0604020202020204" charset="0"/>
              </a:rPr>
            </a:br>
            <a:br>
              <a:rPr lang="en-US" sz="1200" dirty="0">
                <a:latin typeface="Comfortaa" panose="020B0604020202020204" charset="0"/>
              </a:rPr>
            </a:br>
            <a:r>
              <a:rPr lang="en-US" sz="1200" dirty="0">
                <a:latin typeface="Comfortaa" panose="020B0604020202020204" charset="0"/>
              </a:rPr>
              <a:t>a. </a:t>
            </a:r>
            <a:r>
              <a:rPr lang="en-US" sz="1200" dirty="0" err="1">
                <a:latin typeface="Comfortaa" panose="020B0604020202020204" charset="0"/>
              </a:rPr>
              <a:t>Menyebarkan</a:t>
            </a:r>
            <a:r>
              <a:rPr lang="en-US" sz="1200" dirty="0">
                <a:latin typeface="Comfortaa" panose="020B0604020202020204" charset="0"/>
              </a:rPr>
              <a:t> </a:t>
            </a:r>
            <a:r>
              <a:rPr lang="en-US" sz="1200" dirty="0" err="1">
                <a:latin typeface="Comfortaa" panose="020B0604020202020204" charset="0"/>
              </a:rPr>
              <a:t>browsur</a:t>
            </a:r>
            <a:br>
              <a:rPr lang="en-US" sz="1200" dirty="0">
                <a:latin typeface="Comfortaa" panose="020B0604020202020204" charset="0"/>
              </a:rPr>
            </a:br>
            <a:r>
              <a:rPr lang="en-US" sz="1200" dirty="0">
                <a:latin typeface="Comfortaa" panose="020B0604020202020204" charset="0"/>
              </a:rPr>
              <a:t>b. </a:t>
            </a:r>
            <a:r>
              <a:rPr lang="en-US" sz="1200" dirty="0" err="1">
                <a:latin typeface="Comfortaa" panose="020B0604020202020204" charset="0"/>
              </a:rPr>
              <a:t>Menyebarkan</a:t>
            </a:r>
            <a:r>
              <a:rPr lang="en-US" sz="1200" dirty="0">
                <a:latin typeface="Comfortaa" panose="020B0604020202020204" charset="0"/>
              </a:rPr>
              <a:t> poster</a:t>
            </a:r>
            <a:br>
              <a:rPr lang="en-US" sz="1200" dirty="0">
                <a:latin typeface="Comfortaa" panose="020B0604020202020204" charset="0"/>
              </a:rPr>
            </a:br>
            <a:r>
              <a:rPr lang="en-US" sz="1200" dirty="0">
                <a:latin typeface="Comfortaa" panose="020B0604020202020204" charset="0"/>
              </a:rPr>
              <a:t>c. </a:t>
            </a:r>
            <a:r>
              <a:rPr lang="en-US" sz="1200" dirty="0" err="1">
                <a:latin typeface="Comfortaa" panose="020B0604020202020204" charset="0"/>
              </a:rPr>
              <a:t>Menyebarkan</a:t>
            </a:r>
            <a:r>
              <a:rPr lang="en-US" sz="1200" dirty="0">
                <a:latin typeface="Comfortaa" panose="020B0604020202020204" charset="0"/>
              </a:rPr>
              <a:t> new letter</a:t>
            </a:r>
            <a:br>
              <a:rPr lang="en-US" sz="1200" dirty="0">
                <a:latin typeface="Comfortaa" panose="020B0604020202020204" charset="0"/>
              </a:rPr>
            </a:br>
            <a:r>
              <a:rPr lang="en-US" sz="1200" dirty="0">
                <a:latin typeface="Comfortaa" panose="020B0604020202020204" charset="0"/>
              </a:rPr>
              <a:t>d. </a:t>
            </a:r>
            <a:r>
              <a:rPr lang="en-US" sz="1200" dirty="0" err="1">
                <a:latin typeface="Comfortaa" panose="020B0604020202020204" charset="0"/>
              </a:rPr>
              <a:t>Membagi-bagikan</a:t>
            </a:r>
            <a:r>
              <a:rPr lang="en-US" sz="1200" dirty="0">
                <a:latin typeface="Comfortaa" panose="020B0604020202020204" charset="0"/>
              </a:rPr>
              <a:t> </a:t>
            </a:r>
            <a:r>
              <a:rPr lang="en-US" sz="1200" dirty="0" err="1">
                <a:latin typeface="Comfortaa" panose="020B0604020202020204" charset="0"/>
              </a:rPr>
              <a:t>pembatas</a:t>
            </a:r>
            <a:r>
              <a:rPr lang="en-US" sz="1200" dirty="0">
                <a:latin typeface="Comfortaa" panose="020B0604020202020204" charset="0"/>
              </a:rPr>
              <a:t> </a:t>
            </a:r>
            <a:r>
              <a:rPr lang="en-US" sz="1200" dirty="0" err="1">
                <a:latin typeface="Comfortaa" panose="020B0604020202020204" charset="0"/>
              </a:rPr>
              <a:t>buku</a:t>
            </a:r>
            <a:br>
              <a:rPr lang="en-US" sz="1200" dirty="0">
                <a:latin typeface="Comfortaa" panose="020B0604020202020204" charset="0"/>
              </a:rPr>
            </a:br>
            <a:r>
              <a:rPr lang="en-US" sz="1200" dirty="0">
                <a:latin typeface="Comfortaa" panose="020B0604020202020204" charset="0"/>
              </a:rPr>
              <a:t>e. </a:t>
            </a:r>
            <a:r>
              <a:rPr lang="en-US" sz="1200" dirty="0" err="1">
                <a:latin typeface="Comfortaa" panose="020B0604020202020204" charset="0"/>
              </a:rPr>
              <a:t>Menerbitkan</a:t>
            </a:r>
            <a:r>
              <a:rPr lang="en-US" sz="1200" dirty="0">
                <a:latin typeface="Comfortaa" panose="020B0604020202020204" charset="0"/>
              </a:rPr>
              <a:t> </a:t>
            </a:r>
            <a:r>
              <a:rPr lang="en-US" sz="1200" dirty="0" err="1">
                <a:latin typeface="Comfortaa" panose="020B0604020202020204" charset="0"/>
              </a:rPr>
              <a:t>terbitan</a:t>
            </a:r>
            <a:r>
              <a:rPr lang="en-US" sz="1200" dirty="0">
                <a:latin typeface="Comfortaa" panose="020B0604020202020204" charset="0"/>
              </a:rPr>
              <a:t> </a:t>
            </a:r>
            <a:r>
              <a:rPr lang="en-US" sz="1200" dirty="0" err="1">
                <a:latin typeface="Comfortaa" panose="020B0604020202020204" charset="0"/>
              </a:rPr>
              <a:t>khusus</a:t>
            </a:r>
            <a:r>
              <a:rPr lang="en-US" sz="1200" dirty="0">
                <a:latin typeface="Comfortaa" panose="020B0604020202020204" charset="0"/>
              </a:rPr>
              <a:t> </a:t>
            </a:r>
            <a:r>
              <a:rPr lang="en-US" sz="1200" dirty="0" err="1">
                <a:latin typeface="Comfortaa" panose="020B0604020202020204" charset="0"/>
              </a:rPr>
              <a:t>perpustakaan</a:t>
            </a:r>
            <a:r>
              <a:rPr lang="en-US" sz="1200" dirty="0">
                <a:latin typeface="Comfortaa" panose="020B0604020202020204" charset="0"/>
              </a:rPr>
              <a:t> </a:t>
            </a:r>
            <a:br>
              <a:rPr lang="en-US" sz="1200" dirty="0">
                <a:latin typeface="Comfortaa" panose="020B0604020202020204" charset="0"/>
              </a:rPr>
            </a:br>
            <a:r>
              <a:rPr lang="en-US" sz="1200" dirty="0">
                <a:latin typeface="Comfortaa" panose="020B0604020202020204" charset="0"/>
              </a:rPr>
              <a:t>f. </a:t>
            </a:r>
            <a:r>
              <a:rPr lang="en-US" sz="1200" dirty="0" err="1">
                <a:latin typeface="Comfortaa" panose="020B0604020202020204" charset="0"/>
              </a:rPr>
              <a:t>Menyelenggarakan</a:t>
            </a:r>
            <a:r>
              <a:rPr lang="en-US" sz="1200" dirty="0">
                <a:latin typeface="Comfortaa" panose="020B0604020202020204" charset="0"/>
              </a:rPr>
              <a:t> </a:t>
            </a:r>
            <a:r>
              <a:rPr lang="en-US" sz="1200" dirty="0" err="1">
                <a:latin typeface="Comfortaa" panose="020B0604020202020204" charset="0"/>
              </a:rPr>
              <a:t>pendidikan</a:t>
            </a:r>
            <a:r>
              <a:rPr lang="en-US" sz="1200" dirty="0">
                <a:latin typeface="Comfortaa" panose="020B0604020202020204" charset="0"/>
              </a:rPr>
              <a:t> </a:t>
            </a:r>
            <a:r>
              <a:rPr lang="en-US" sz="1200" dirty="0" err="1">
                <a:latin typeface="Comfortaa" panose="020B0604020202020204" charset="0"/>
              </a:rPr>
              <a:t>pemakai</a:t>
            </a:r>
            <a:br>
              <a:rPr lang="en-US" sz="1200" dirty="0">
                <a:latin typeface="Comfortaa" panose="020B0604020202020204" charset="0"/>
              </a:rPr>
            </a:br>
            <a:r>
              <a:rPr lang="en-US" sz="1200" dirty="0">
                <a:latin typeface="Comfortaa" panose="020B0604020202020204" charset="0"/>
              </a:rPr>
              <a:t>g. </a:t>
            </a:r>
            <a:r>
              <a:rPr lang="en-US" sz="1200" dirty="0" err="1">
                <a:latin typeface="Comfortaa" panose="020B0604020202020204" charset="0"/>
              </a:rPr>
              <a:t>Menyelenggarakan</a:t>
            </a:r>
            <a:r>
              <a:rPr lang="en-US" sz="1200" dirty="0">
                <a:latin typeface="Comfortaa" panose="020B0604020202020204" charset="0"/>
              </a:rPr>
              <a:t> </a:t>
            </a:r>
            <a:r>
              <a:rPr lang="en-US" sz="1200" dirty="0" err="1">
                <a:latin typeface="Comfortaa" panose="020B0604020202020204" charset="0"/>
              </a:rPr>
              <a:t>pameran</a:t>
            </a:r>
            <a:r>
              <a:rPr lang="en-US" sz="1200" dirty="0">
                <a:latin typeface="Comfortaa" panose="020B0604020202020204" charset="0"/>
              </a:rPr>
              <a:t> </a:t>
            </a:r>
            <a:r>
              <a:rPr lang="en-US" sz="1200" dirty="0" err="1">
                <a:latin typeface="Comfortaa" panose="020B0604020202020204" charset="0"/>
              </a:rPr>
              <a:t>perpustakaan</a:t>
            </a:r>
            <a:r>
              <a:rPr lang="en-US" sz="1200" dirty="0">
                <a:latin typeface="Comfortaa" panose="020B0604020202020204" charset="0"/>
              </a:rPr>
              <a:t> </a:t>
            </a:r>
            <a:br>
              <a:rPr lang="en-US" sz="1200" dirty="0">
                <a:latin typeface="Comfortaa" panose="020B0604020202020204" charset="0"/>
              </a:rPr>
            </a:br>
            <a:r>
              <a:rPr lang="en-US" sz="1200" dirty="0">
                <a:latin typeface="Comfortaa" panose="020B0604020202020204" charset="0"/>
              </a:rPr>
              <a:t>h. </a:t>
            </a:r>
            <a:r>
              <a:rPr lang="en-US" sz="1200" dirty="0" err="1">
                <a:latin typeface="Comfortaa" panose="020B0604020202020204" charset="0"/>
              </a:rPr>
              <a:t>Menyenggarakan</a:t>
            </a:r>
            <a:r>
              <a:rPr lang="en-US" sz="1200" dirty="0">
                <a:latin typeface="Comfortaa" panose="020B0604020202020204" charset="0"/>
              </a:rPr>
              <a:t> seminar dan </a:t>
            </a:r>
            <a:r>
              <a:rPr lang="en-US" sz="1200" dirty="0" err="1">
                <a:latin typeface="Comfortaa" panose="020B0604020202020204" charset="0"/>
              </a:rPr>
              <a:t>ceramah</a:t>
            </a:r>
            <a:br>
              <a:rPr lang="en-US" sz="1200" dirty="0">
                <a:latin typeface="Comfortaa" panose="020B0604020202020204" charset="0"/>
              </a:rPr>
            </a:br>
            <a:br>
              <a:rPr lang="en-US" sz="1200" dirty="0">
                <a:latin typeface="Comfortaa" panose="020B0604020202020204" charset="0"/>
              </a:rPr>
            </a:br>
            <a:endParaRPr sz="1200" dirty="0"/>
          </a:p>
        </p:txBody>
      </p:sp>
      <p:grpSp>
        <p:nvGrpSpPr>
          <p:cNvPr id="3107" name="Google Shape;3107;p73"/>
          <p:cNvGrpSpPr/>
          <p:nvPr/>
        </p:nvGrpSpPr>
        <p:grpSpPr>
          <a:xfrm>
            <a:off x="6289022" y="259271"/>
            <a:ext cx="736827" cy="546400"/>
            <a:chOff x="2355302" y="4235234"/>
            <a:chExt cx="372880" cy="372880"/>
          </a:xfrm>
        </p:grpSpPr>
        <p:sp>
          <p:nvSpPr>
            <p:cNvPr id="3108" name="Google Shape;3108;p73"/>
            <p:cNvSpPr/>
            <p:nvPr/>
          </p:nvSpPr>
          <p:spPr>
            <a:xfrm>
              <a:off x="2529335" y="4235234"/>
              <a:ext cx="24940" cy="49754"/>
            </a:xfrm>
            <a:custGeom>
              <a:avLst/>
              <a:gdLst/>
              <a:ahLst/>
              <a:cxnLst/>
              <a:rect l="l" t="t" r="r" b="b"/>
              <a:pathLst>
                <a:path w="593" h="1183" extrusionOk="0">
                  <a:moveTo>
                    <a:pt x="296" y="1"/>
                  </a:moveTo>
                  <a:cubicBezTo>
                    <a:pt x="134" y="1"/>
                    <a:pt x="1" y="132"/>
                    <a:pt x="1" y="296"/>
                  </a:cubicBezTo>
                  <a:lnTo>
                    <a:pt x="1" y="887"/>
                  </a:lnTo>
                  <a:cubicBezTo>
                    <a:pt x="1" y="1049"/>
                    <a:pt x="132" y="1182"/>
                    <a:pt x="296" y="1182"/>
                  </a:cubicBezTo>
                  <a:cubicBezTo>
                    <a:pt x="459" y="1182"/>
                    <a:pt x="592" y="1051"/>
                    <a:pt x="592" y="887"/>
                  </a:cubicBezTo>
                  <a:lnTo>
                    <a:pt x="592" y="296"/>
                  </a:lnTo>
                  <a:cubicBezTo>
                    <a:pt x="592" y="133"/>
                    <a:pt x="460"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2529335" y="4558318"/>
              <a:ext cx="24940" cy="49796"/>
            </a:xfrm>
            <a:custGeom>
              <a:avLst/>
              <a:gdLst/>
              <a:ahLst/>
              <a:cxnLst/>
              <a:rect l="l" t="t" r="r" b="b"/>
              <a:pathLst>
                <a:path w="593" h="1184" extrusionOk="0">
                  <a:moveTo>
                    <a:pt x="296" y="1"/>
                  </a:moveTo>
                  <a:cubicBezTo>
                    <a:pt x="134" y="1"/>
                    <a:pt x="1" y="132"/>
                    <a:pt x="1" y="296"/>
                  </a:cubicBezTo>
                  <a:lnTo>
                    <a:pt x="1" y="887"/>
                  </a:lnTo>
                  <a:cubicBezTo>
                    <a:pt x="1" y="1050"/>
                    <a:pt x="132" y="1183"/>
                    <a:pt x="296" y="1183"/>
                  </a:cubicBezTo>
                  <a:cubicBezTo>
                    <a:pt x="459" y="1183"/>
                    <a:pt x="592" y="1051"/>
                    <a:pt x="592" y="887"/>
                  </a:cubicBezTo>
                  <a:lnTo>
                    <a:pt x="592" y="296"/>
                  </a:lnTo>
                  <a:cubicBezTo>
                    <a:pt x="592" y="134"/>
                    <a:pt x="460"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2678387" y="4409183"/>
              <a:ext cx="49796" cy="24940"/>
            </a:xfrm>
            <a:custGeom>
              <a:avLst/>
              <a:gdLst/>
              <a:ahLst/>
              <a:cxnLst/>
              <a:rect l="l" t="t" r="r" b="b"/>
              <a:pathLst>
                <a:path w="1184" h="593" extrusionOk="0">
                  <a:moveTo>
                    <a:pt x="297" y="1"/>
                  </a:moveTo>
                  <a:cubicBezTo>
                    <a:pt x="134" y="1"/>
                    <a:pt x="1" y="132"/>
                    <a:pt x="1" y="297"/>
                  </a:cubicBezTo>
                  <a:cubicBezTo>
                    <a:pt x="1" y="461"/>
                    <a:pt x="133" y="592"/>
                    <a:pt x="297" y="592"/>
                  </a:cubicBezTo>
                  <a:lnTo>
                    <a:pt x="887" y="592"/>
                  </a:lnTo>
                  <a:cubicBezTo>
                    <a:pt x="1050" y="592"/>
                    <a:pt x="1183" y="461"/>
                    <a:pt x="1183" y="297"/>
                  </a:cubicBezTo>
                  <a:cubicBezTo>
                    <a:pt x="1183" y="132"/>
                    <a:pt x="1051" y="1"/>
                    <a:pt x="8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2355302" y="4409183"/>
              <a:ext cx="49796" cy="24940"/>
            </a:xfrm>
            <a:custGeom>
              <a:avLst/>
              <a:gdLst/>
              <a:ahLst/>
              <a:cxnLst/>
              <a:rect l="l" t="t" r="r" b="b"/>
              <a:pathLst>
                <a:path w="1184" h="593" extrusionOk="0">
                  <a:moveTo>
                    <a:pt x="297" y="1"/>
                  </a:moveTo>
                  <a:cubicBezTo>
                    <a:pt x="134" y="1"/>
                    <a:pt x="1" y="132"/>
                    <a:pt x="1" y="297"/>
                  </a:cubicBezTo>
                  <a:cubicBezTo>
                    <a:pt x="1" y="461"/>
                    <a:pt x="133" y="592"/>
                    <a:pt x="297" y="592"/>
                  </a:cubicBezTo>
                  <a:lnTo>
                    <a:pt x="887" y="592"/>
                  </a:lnTo>
                  <a:cubicBezTo>
                    <a:pt x="1050" y="592"/>
                    <a:pt x="1183" y="461"/>
                    <a:pt x="1183" y="297"/>
                  </a:cubicBezTo>
                  <a:cubicBezTo>
                    <a:pt x="1183" y="132"/>
                    <a:pt x="1051" y="1"/>
                    <a:pt x="8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3"/>
            <p:cNvSpPr/>
            <p:nvPr/>
          </p:nvSpPr>
          <p:spPr>
            <a:xfrm>
              <a:off x="2429870" y="4309802"/>
              <a:ext cx="223746" cy="223746"/>
            </a:xfrm>
            <a:custGeom>
              <a:avLst/>
              <a:gdLst/>
              <a:ahLst/>
              <a:cxnLst/>
              <a:rect l="l" t="t" r="r" b="b"/>
              <a:pathLst>
                <a:path w="5320" h="5320" extrusionOk="0">
                  <a:moveTo>
                    <a:pt x="2660" y="1"/>
                  </a:moveTo>
                  <a:cubicBezTo>
                    <a:pt x="1191" y="1"/>
                    <a:pt x="0" y="1190"/>
                    <a:pt x="0" y="2660"/>
                  </a:cubicBezTo>
                  <a:cubicBezTo>
                    <a:pt x="0" y="4129"/>
                    <a:pt x="1191" y="5319"/>
                    <a:pt x="2660" y="5319"/>
                  </a:cubicBezTo>
                  <a:cubicBezTo>
                    <a:pt x="4129" y="5319"/>
                    <a:pt x="5319" y="4129"/>
                    <a:pt x="5319" y="2660"/>
                  </a:cubicBezTo>
                  <a:cubicBezTo>
                    <a:pt x="5319" y="1190"/>
                    <a:pt x="4129" y="1"/>
                    <a:pt x="26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3"/>
            <p:cNvSpPr/>
            <p:nvPr/>
          </p:nvSpPr>
          <p:spPr>
            <a:xfrm>
              <a:off x="2633511" y="4286208"/>
              <a:ext cx="44875" cy="42478"/>
            </a:xfrm>
            <a:custGeom>
              <a:avLst/>
              <a:gdLst/>
              <a:ahLst/>
              <a:cxnLst/>
              <a:rect l="l" t="t" r="r" b="b"/>
              <a:pathLst>
                <a:path w="1067" h="1010" extrusionOk="0">
                  <a:moveTo>
                    <a:pt x="743" y="0"/>
                  </a:moveTo>
                  <a:cubicBezTo>
                    <a:pt x="667" y="0"/>
                    <a:pt x="592" y="29"/>
                    <a:pt x="534" y="87"/>
                  </a:cubicBezTo>
                  <a:lnTo>
                    <a:pt x="116" y="505"/>
                  </a:lnTo>
                  <a:cubicBezTo>
                    <a:pt x="1" y="620"/>
                    <a:pt x="1" y="807"/>
                    <a:pt x="116" y="922"/>
                  </a:cubicBezTo>
                  <a:cubicBezTo>
                    <a:pt x="174" y="980"/>
                    <a:pt x="249" y="1009"/>
                    <a:pt x="325" y="1009"/>
                  </a:cubicBezTo>
                  <a:cubicBezTo>
                    <a:pt x="401" y="1009"/>
                    <a:pt x="476" y="980"/>
                    <a:pt x="534" y="922"/>
                  </a:cubicBezTo>
                  <a:lnTo>
                    <a:pt x="952" y="505"/>
                  </a:lnTo>
                  <a:cubicBezTo>
                    <a:pt x="1067" y="389"/>
                    <a:pt x="1067" y="202"/>
                    <a:pt x="952" y="87"/>
                  </a:cubicBezTo>
                  <a:cubicBezTo>
                    <a:pt x="894" y="29"/>
                    <a:pt x="818" y="0"/>
                    <a:pt x="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3"/>
            <p:cNvSpPr/>
            <p:nvPr/>
          </p:nvSpPr>
          <p:spPr>
            <a:xfrm>
              <a:off x="2405098" y="4514620"/>
              <a:ext cx="44875" cy="42478"/>
            </a:xfrm>
            <a:custGeom>
              <a:avLst/>
              <a:gdLst/>
              <a:ahLst/>
              <a:cxnLst/>
              <a:rect l="l" t="t" r="r" b="b"/>
              <a:pathLst>
                <a:path w="1067" h="1010" extrusionOk="0">
                  <a:moveTo>
                    <a:pt x="742" y="1"/>
                  </a:moveTo>
                  <a:cubicBezTo>
                    <a:pt x="667" y="1"/>
                    <a:pt x="591" y="30"/>
                    <a:pt x="533" y="88"/>
                  </a:cubicBezTo>
                  <a:lnTo>
                    <a:pt x="115" y="506"/>
                  </a:lnTo>
                  <a:cubicBezTo>
                    <a:pt x="0" y="621"/>
                    <a:pt x="0" y="808"/>
                    <a:pt x="115" y="923"/>
                  </a:cubicBezTo>
                  <a:cubicBezTo>
                    <a:pt x="173" y="981"/>
                    <a:pt x="249" y="1010"/>
                    <a:pt x="324" y="1010"/>
                  </a:cubicBezTo>
                  <a:cubicBezTo>
                    <a:pt x="400" y="1010"/>
                    <a:pt x="476" y="981"/>
                    <a:pt x="533" y="923"/>
                  </a:cubicBezTo>
                  <a:lnTo>
                    <a:pt x="951" y="506"/>
                  </a:lnTo>
                  <a:cubicBezTo>
                    <a:pt x="1066" y="390"/>
                    <a:pt x="1066" y="202"/>
                    <a:pt x="951" y="88"/>
                  </a:cubicBezTo>
                  <a:cubicBezTo>
                    <a:pt x="893" y="30"/>
                    <a:pt x="818" y="1"/>
                    <a:pt x="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3"/>
            <p:cNvSpPr/>
            <p:nvPr/>
          </p:nvSpPr>
          <p:spPr>
            <a:xfrm>
              <a:off x="2633511" y="4514620"/>
              <a:ext cx="44875" cy="42478"/>
            </a:xfrm>
            <a:custGeom>
              <a:avLst/>
              <a:gdLst/>
              <a:ahLst/>
              <a:cxnLst/>
              <a:rect l="l" t="t" r="r" b="b"/>
              <a:pathLst>
                <a:path w="1067" h="1010" extrusionOk="0">
                  <a:moveTo>
                    <a:pt x="325" y="1"/>
                  </a:moveTo>
                  <a:cubicBezTo>
                    <a:pt x="249" y="1"/>
                    <a:pt x="174" y="30"/>
                    <a:pt x="116" y="88"/>
                  </a:cubicBezTo>
                  <a:cubicBezTo>
                    <a:pt x="1" y="202"/>
                    <a:pt x="1" y="390"/>
                    <a:pt x="116" y="506"/>
                  </a:cubicBezTo>
                  <a:lnTo>
                    <a:pt x="534" y="923"/>
                  </a:lnTo>
                  <a:cubicBezTo>
                    <a:pt x="592" y="981"/>
                    <a:pt x="667" y="1010"/>
                    <a:pt x="743" y="1010"/>
                  </a:cubicBezTo>
                  <a:cubicBezTo>
                    <a:pt x="818" y="1010"/>
                    <a:pt x="894" y="981"/>
                    <a:pt x="952" y="923"/>
                  </a:cubicBezTo>
                  <a:cubicBezTo>
                    <a:pt x="1067" y="808"/>
                    <a:pt x="1067" y="621"/>
                    <a:pt x="952" y="506"/>
                  </a:cubicBezTo>
                  <a:lnTo>
                    <a:pt x="534" y="88"/>
                  </a:lnTo>
                  <a:cubicBezTo>
                    <a:pt x="476" y="30"/>
                    <a:pt x="401" y="1"/>
                    <a:pt x="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3"/>
            <p:cNvSpPr/>
            <p:nvPr/>
          </p:nvSpPr>
          <p:spPr>
            <a:xfrm>
              <a:off x="2405098" y="4286166"/>
              <a:ext cx="44875" cy="42436"/>
            </a:xfrm>
            <a:custGeom>
              <a:avLst/>
              <a:gdLst/>
              <a:ahLst/>
              <a:cxnLst/>
              <a:rect l="l" t="t" r="r" b="b"/>
              <a:pathLst>
                <a:path w="1067" h="1009" extrusionOk="0">
                  <a:moveTo>
                    <a:pt x="324" y="0"/>
                  </a:moveTo>
                  <a:cubicBezTo>
                    <a:pt x="249" y="0"/>
                    <a:pt x="173" y="29"/>
                    <a:pt x="115" y="87"/>
                  </a:cubicBezTo>
                  <a:cubicBezTo>
                    <a:pt x="0" y="202"/>
                    <a:pt x="0" y="389"/>
                    <a:pt x="115" y="504"/>
                  </a:cubicBezTo>
                  <a:lnTo>
                    <a:pt x="533" y="922"/>
                  </a:lnTo>
                  <a:cubicBezTo>
                    <a:pt x="591" y="980"/>
                    <a:pt x="667" y="1008"/>
                    <a:pt x="742" y="1008"/>
                  </a:cubicBezTo>
                  <a:cubicBezTo>
                    <a:pt x="818" y="1008"/>
                    <a:pt x="893" y="980"/>
                    <a:pt x="951" y="922"/>
                  </a:cubicBezTo>
                  <a:cubicBezTo>
                    <a:pt x="1066" y="806"/>
                    <a:pt x="1066" y="620"/>
                    <a:pt x="951" y="504"/>
                  </a:cubicBezTo>
                  <a:lnTo>
                    <a:pt x="533" y="87"/>
                  </a:lnTo>
                  <a:cubicBezTo>
                    <a:pt x="476" y="29"/>
                    <a:pt x="400"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3"/>
            <p:cNvSpPr/>
            <p:nvPr/>
          </p:nvSpPr>
          <p:spPr>
            <a:xfrm>
              <a:off x="2473525" y="4266819"/>
              <a:ext cx="17538" cy="22669"/>
            </a:xfrm>
            <a:custGeom>
              <a:avLst/>
              <a:gdLst/>
              <a:ahLst/>
              <a:cxnLst/>
              <a:rect l="l" t="t" r="r" b="b"/>
              <a:pathLst>
                <a:path w="417" h="539" extrusionOk="0">
                  <a:moveTo>
                    <a:pt x="152" y="0"/>
                  </a:moveTo>
                  <a:cubicBezTo>
                    <a:pt x="135" y="0"/>
                    <a:pt x="118" y="3"/>
                    <a:pt x="101" y="10"/>
                  </a:cubicBezTo>
                  <a:cubicBezTo>
                    <a:pt x="32" y="39"/>
                    <a:pt x="1" y="117"/>
                    <a:pt x="28" y="184"/>
                  </a:cubicBezTo>
                  <a:lnTo>
                    <a:pt x="141" y="457"/>
                  </a:lnTo>
                  <a:cubicBezTo>
                    <a:pt x="163" y="508"/>
                    <a:pt x="213" y="539"/>
                    <a:pt x="265" y="539"/>
                  </a:cubicBezTo>
                  <a:cubicBezTo>
                    <a:pt x="281" y="539"/>
                    <a:pt x="300" y="537"/>
                    <a:pt x="315" y="531"/>
                  </a:cubicBezTo>
                  <a:cubicBezTo>
                    <a:pt x="385" y="502"/>
                    <a:pt x="417" y="424"/>
                    <a:pt x="388" y="356"/>
                  </a:cubicBezTo>
                  <a:lnTo>
                    <a:pt x="275" y="83"/>
                  </a:lnTo>
                  <a:cubicBezTo>
                    <a:pt x="254" y="31"/>
                    <a:pt x="205" y="0"/>
                    <a:pt x="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3"/>
            <p:cNvSpPr/>
            <p:nvPr/>
          </p:nvSpPr>
          <p:spPr>
            <a:xfrm>
              <a:off x="2592421" y="4553860"/>
              <a:ext cx="17580" cy="22711"/>
            </a:xfrm>
            <a:custGeom>
              <a:avLst/>
              <a:gdLst/>
              <a:ahLst/>
              <a:cxnLst/>
              <a:rect l="l" t="t" r="r" b="b"/>
              <a:pathLst>
                <a:path w="418" h="540" extrusionOk="0">
                  <a:moveTo>
                    <a:pt x="152" y="0"/>
                  </a:moveTo>
                  <a:cubicBezTo>
                    <a:pt x="135" y="0"/>
                    <a:pt x="118" y="4"/>
                    <a:pt x="102" y="10"/>
                  </a:cubicBezTo>
                  <a:cubicBezTo>
                    <a:pt x="33" y="39"/>
                    <a:pt x="0" y="117"/>
                    <a:pt x="29" y="185"/>
                  </a:cubicBezTo>
                  <a:lnTo>
                    <a:pt x="142" y="457"/>
                  </a:lnTo>
                  <a:cubicBezTo>
                    <a:pt x="163" y="509"/>
                    <a:pt x="213" y="539"/>
                    <a:pt x="266" y="539"/>
                  </a:cubicBezTo>
                  <a:cubicBezTo>
                    <a:pt x="282" y="539"/>
                    <a:pt x="300" y="536"/>
                    <a:pt x="316" y="531"/>
                  </a:cubicBezTo>
                  <a:cubicBezTo>
                    <a:pt x="384" y="502"/>
                    <a:pt x="417" y="424"/>
                    <a:pt x="389" y="357"/>
                  </a:cubicBezTo>
                  <a:lnTo>
                    <a:pt x="276" y="83"/>
                  </a:lnTo>
                  <a:cubicBezTo>
                    <a:pt x="254" y="31"/>
                    <a:pt x="204" y="0"/>
                    <a:pt x="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2386088" y="4354214"/>
              <a:ext cx="24267" cy="16024"/>
            </a:xfrm>
            <a:custGeom>
              <a:avLst/>
              <a:gdLst/>
              <a:ahLst/>
              <a:cxnLst/>
              <a:rect l="l" t="t" r="r" b="b"/>
              <a:pathLst>
                <a:path w="577" h="381" extrusionOk="0">
                  <a:moveTo>
                    <a:pt x="152" y="0"/>
                  </a:moveTo>
                  <a:cubicBezTo>
                    <a:pt x="100" y="0"/>
                    <a:pt x="50" y="32"/>
                    <a:pt x="28" y="83"/>
                  </a:cubicBezTo>
                  <a:cubicBezTo>
                    <a:pt x="0" y="151"/>
                    <a:pt x="33" y="229"/>
                    <a:pt x="102" y="257"/>
                  </a:cubicBezTo>
                  <a:lnTo>
                    <a:pt x="374" y="370"/>
                  </a:lnTo>
                  <a:cubicBezTo>
                    <a:pt x="391" y="376"/>
                    <a:pt x="409" y="380"/>
                    <a:pt x="426" y="380"/>
                  </a:cubicBezTo>
                  <a:cubicBezTo>
                    <a:pt x="478" y="380"/>
                    <a:pt x="528" y="350"/>
                    <a:pt x="549" y="297"/>
                  </a:cubicBezTo>
                  <a:cubicBezTo>
                    <a:pt x="576" y="229"/>
                    <a:pt x="543" y="151"/>
                    <a:pt x="476" y="122"/>
                  </a:cubicBezTo>
                  <a:lnTo>
                    <a:pt x="202" y="10"/>
                  </a:lnTo>
                  <a:cubicBezTo>
                    <a:pt x="186" y="3"/>
                    <a:pt x="169" y="0"/>
                    <a:pt x="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2673129" y="4473110"/>
              <a:ext cx="24351" cy="16024"/>
            </a:xfrm>
            <a:custGeom>
              <a:avLst/>
              <a:gdLst/>
              <a:ahLst/>
              <a:cxnLst/>
              <a:rect l="l" t="t" r="r" b="b"/>
              <a:pathLst>
                <a:path w="579" h="381" extrusionOk="0">
                  <a:moveTo>
                    <a:pt x="154" y="0"/>
                  </a:moveTo>
                  <a:cubicBezTo>
                    <a:pt x="101" y="0"/>
                    <a:pt x="51" y="32"/>
                    <a:pt x="30" y="84"/>
                  </a:cubicBezTo>
                  <a:cubicBezTo>
                    <a:pt x="1" y="151"/>
                    <a:pt x="34" y="229"/>
                    <a:pt x="102" y="258"/>
                  </a:cubicBezTo>
                  <a:lnTo>
                    <a:pt x="375" y="371"/>
                  </a:lnTo>
                  <a:cubicBezTo>
                    <a:pt x="391" y="377"/>
                    <a:pt x="410" y="381"/>
                    <a:pt x="426" y="381"/>
                  </a:cubicBezTo>
                  <a:cubicBezTo>
                    <a:pt x="478" y="381"/>
                    <a:pt x="527" y="350"/>
                    <a:pt x="550" y="297"/>
                  </a:cubicBezTo>
                  <a:cubicBezTo>
                    <a:pt x="579" y="229"/>
                    <a:pt x="545" y="151"/>
                    <a:pt x="477" y="123"/>
                  </a:cubicBezTo>
                  <a:lnTo>
                    <a:pt x="205" y="10"/>
                  </a:lnTo>
                  <a:cubicBezTo>
                    <a:pt x="188" y="3"/>
                    <a:pt x="171" y="0"/>
                    <a:pt x="1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2386088" y="4473152"/>
              <a:ext cx="24267" cy="15982"/>
            </a:xfrm>
            <a:custGeom>
              <a:avLst/>
              <a:gdLst/>
              <a:ahLst/>
              <a:cxnLst/>
              <a:rect l="l" t="t" r="r" b="b"/>
              <a:pathLst>
                <a:path w="577" h="380" extrusionOk="0">
                  <a:moveTo>
                    <a:pt x="426" y="0"/>
                  </a:moveTo>
                  <a:cubicBezTo>
                    <a:pt x="409" y="0"/>
                    <a:pt x="391" y="4"/>
                    <a:pt x="374" y="11"/>
                  </a:cubicBezTo>
                  <a:lnTo>
                    <a:pt x="102" y="124"/>
                  </a:lnTo>
                  <a:cubicBezTo>
                    <a:pt x="32" y="151"/>
                    <a:pt x="0" y="229"/>
                    <a:pt x="28" y="298"/>
                  </a:cubicBezTo>
                  <a:cubicBezTo>
                    <a:pt x="50" y="349"/>
                    <a:pt x="100" y="380"/>
                    <a:pt x="153" y="380"/>
                  </a:cubicBezTo>
                  <a:cubicBezTo>
                    <a:pt x="170" y="380"/>
                    <a:pt x="187" y="376"/>
                    <a:pt x="202" y="371"/>
                  </a:cubicBezTo>
                  <a:lnTo>
                    <a:pt x="476" y="258"/>
                  </a:lnTo>
                  <a:cubicBezTo>
                    <a:pt x="544" y="229"/>
                    <a:pt x="576" y="151"/>
                    <a:pt x="549" y="84"/>
                  </a:cubicBezTo>
                  <a:cubicBezTo>
                    <a:pt x="527" y="31"/>
                    <a:pt x="478"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2673129" y="4354214"/>
              <a:ext cx="24267" cy="16024"/>
            </a:xfrm>
            <a:custGeom>
              <a:avLst/>
              <a:gdLst/>
              <a:ahLst/>
              <a:cxnLst/>
              <a:rect l="l" t="t" r="r" b="b"/>
              <a:pathLst>
                <a:path w="577" h="381" extrusionOk="0">
                  <a:moveTo>
                    <a:pt x="426" y="1"/>
                  </a:moveTo>
                  <a:cubicBezTo>
                    <a:pt x="409" y="1"/>
                    <a:pt x="391" y="4"/>
                    <a:pt x="375" y="11"/>
                  </a:cubicBezTo>
                  <a:lnTo>
                    <a:pt x="102" y="124"/>
                  </a:lnTo>
                  <a:cubicBezTo>
                    <a:pt x="32" y="152"/>
                    <a:pt x="1" y="231"/>
                    <a:pt x="28" y="298"/>
                  </a:cubicBezTo>
                  <a:cubicBezTo>
                    <a:pt x="51" y="350"/>
                    <a:pt x="100" y="380"/>
                    <a:pt x="153" y="380"/>
                  </a:cubicBezTo>
                  <a:cubicBezTo>
                    <a:pt x="170" y="380"/>
                    <a:pt x="187" y="377"/>
                    <a:pt x="203" y="371"/>
                  </a:cubicBezTo>
                  <a:lnTo>
                    <a:pt x="476" y="258"/>
                  </a:lnTo>
                  <a:cubicBezTo>
                    <a:pt x="545" y="231"/>
                    <a:pt x="577" y="152"/>
                    <a:pt x="549" y="84"/>
                  </a:cubicBezTo>
                  <a:cubicBezTo>
                    <a:pt x="527" y="32"/>
                    <a:pt x="478" y="1"/>
                    <a:pt x="4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3"/>
            <p:cNvSpPr/>
            <p:nvPr/>
          </p:nvSpPr>
          <p:spPr>
            <a:xfrm>
              <a:off x="2473525" y="4553818"/>
              <a:ext cx="17538" cy="22753"/>
            </a:xfrm>
            <a:custGeom>
              <a:avLst/>
              <a:gdLst/>
              <a:ahLst/>
              <a:cxnLst/>
              <a:rect l="l" t="t" r="r" b="b"/>
              <a:pathLst>
                <a:path w="417" h="541" extrusionOk="0">
                  <a:moveTo>
                    <a:pt x="265" y="0"/>
                  </a:moveTo>
                  <a:cubicBezTo>
                    <a:pt x="213" y="0"/>
                    <a:pt x="163" y="32"/>
                    <a:pt x="141" y="83"/>
                  </a:cubicBezTo>
                  <a:lnTo>
                    <a:pt x="28" y="356"/>
                  </a:lnTo>
                  <a:cubicBezTo>
                    <a:pt x="1" y="424"/>
                    <a:pt x="33" y="502"/>
                    <a:pt x="101" y="530"/>
                  </a:cubicBezTo>
                  <a:cubicBezTo>
                    <a:pt x="119" y="537"/>
                    <a:pt x="136" y="540"/>
                    <a:pt x="152" y="540"/>
                  </a:cubicBezTo>
                  <a:cubicBezTo>
                    <a:pt x="205" y="540"/>
                    <a:pt x="255" y="508"/>
                    <a:pt x="275" y="457"/>
                  </a:cubicBezTo>
                  <a:lnTo>
                    <a:pt x="388" y="185"/>
                  </a:lnTo>
                  <a:cubicBezTo>
                    <a:pt x="417" y="116"/>
                    <a:pt x="383" y="38"/>
                    <a:pt x="315" y="10"/>
                  </a:cubicBezTo>
                  <a:cubicBezTo>
                    <a:pt x="299" y="3"/>
                    <a:pt x="282" y="0"/>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3"/>
            <p:cNvSpPr/>
            <p:nvPr/>
          </p:nvSpPr>
          <p:spPr>
            <a:xfrm>
              <a:off x="2592421" y="4266735"/>
              <a:ext cx="17580" cy="22753"/>
            </a:xfrm>
            <a:custGeom>
              <a:avLst/>
              <a:gdLst/>
              <a:ahLst/>
              <a:cxnLst/>
              <a:rect l="l" t="t" r="r" b="b"/>
              <a:pathLst>
                <a:path w="418" h="541" extrusionOk="0">
                  <a:moveTo>
                    <a:pt x="265" y="1"/>
                  </a:moveTo>
                  <a:cubicBezTo>
                    <a:pt x="213" y="1"/>
                    <a:pt x="163" y="33"/>
                    <a:pt x="142" y="84"/>
                  </a:cubicBezTo>
                  <a:lnTo>
                    <a:pt x="29" y="356"/>
                  </a:lnTo>
                  <a:cubicBezTo>
                    <a:pt x="0" y="425"/>
                    <a:pt x="34" y="503"/>
                    <a:pt x="102" y="531"/>
                  </a:cubicBezTo>
                  <a:cubicBezTo>
                    <a:pt x="118" y="538"/>
                    <a:pt x="136" y="541"/>
                    <a:pt x="153" y="541"/>
                  </a:cubicBezTo>
                  <a:cubicBezTo>
                    <a:pt x="205" y="541"/>
                    <a:pt x="255" y="510"/>
                    <a:pt x="276" y="458"/>
                  </a:cubicBezTo>
                  <a:lnTo>
                    <a:pt x="389" y="185"/>
                  </a:lnTo>
                  <a:cubicBezTo>
                    <a:pt x="417" y="118"/>
                    <a:pt x="383" y="39"/>
                    <a:pt x="316" y="11"/>
                  </a:cubicBezTo>
                  <a:cubicBezTo>
                    <a:pt x="299" y="4"/>
                    <a:pt x="282" y="1"/>
                    <a:pt x="2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2533078" y="4309760"/>
              <a:ext cx="120537" cy="223788"/>
            </a:xfrm>
            <a:custGeom>
              <a:avLst/>
              <a:gdLst/>
              <a:ahLst/>
              <a:cxnLst/>
              <a:rect l="l" t="t" r="r" b="b"/>
              <a:pathLst>
                <a:path w="2866" h="5321" extrusionOk="0">
                  <a:moveTo>
                    <a:pt x="206" y="1"/>
                  </a:moveTo>
                  <a:cubicBezTo>
                    <a:pt x="137" y="1"/>
                    <a:pt x="69" y="4"/>
                    <a:pt x="1" y="9"/>
                  </a:cubicBezTo>
                  <a:cubicBezTo>
                    <a:pt x="1374" y="114"/>
                    <a:pt x="2455" y="1260"/>
                    <a:pt x="2455" y="2661"/>
                  </a:cubicBezTo>
                  <a:cubicBezTo>
                    <a:pt x="2455" y="4061"/>
                    <a:pt x="1374" y="5207"/>
                    <a:pt x="1" y="5312"/>
                  </a:cubicBezTo>
                  <a:cubicBezTo>
                    <a:pt x="69" y="5317"/>
                    <a:pt x="137" y="5320"/>
                    <a:pt x="206" y="5320"/>
                  </a:cubicBezTo>
                  <a:cubicBezTo>
                    <a:pt x="1675" y="5320"/>
                    <a:pt x="2865" y="4130"/>
                    <a:pt x="2865" y="2661"/>
                  </a:cubicBezTo>
                  <a:cubicBezTo>
                    <a:pt x="2865" y="1191"/>
                    <a:pt x="1676" y="1"/>
                    <a:pt x="2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3"/>
            <p:cNvSpPr/>
            <p:nvPr/>
          </p:nvSpPr>
          <p:spPr>
            <a:xfrm>
              <a:off x="2375364" y="4409183"/>
              <a:ext cx="29735" cy="24940"/>
            </a:xfrm>
            <a:custGeom>
              <a:avLst/>
              <a:gdLst/>
              <a:ahLst/>
              <a:cxnLst/>
              <a:rect l="l" t="t" r="r" b="b"/>
              <a:pathLst>
                <a:path w="707" h="593" extrusionOk="0">
                  <a:moveTo>
                    <a:pt x="0" y="1"/>
                  </a:moveTo>
                  <a:cubicBezTo>
                    <a:pt x="163" y="1"/>
                    <a:pt x="296" y="132"/>
                    <a:pt x="296" y="297"/>
                  </a:cubicBezTo>
                  <a:cubicBezTo>
                    <a:pt x="296" y="459"/>
                    <a:pt x="164" y="592"/>
                    <a:pt x="0" y="592"/>
                  </a:cubicBezTo>
                  <a:lnTo>
                    <a:pt x="410" y="592"/>
                  </a:lnTo>
                  <a:cubicBezTo>
                    <a:pt x="573" y="592"/>
                    <a:pt x="706" y="461"/>
                    <a:pt x="706" y="297"/>
                  </a:cubicBezTo>
                  <a:cubicBezTo>
                    <a:pt x="706" y="133"/>
                    <a:pt x="574" y="1"/>
                    <a:pt x="4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3"/>
            <p:cNvSpPr/>
            <p:nvPr/>
          </p:nvSpPr>
          <p:spPr>
            <a:xfrm>
              <a:off x="2698448" y="4409183"/>
              <a:ext cx="29735" cy="24940"/>
            </a:xfrm>
            <a:custGeom>
              <a:avLst/>
              <a:gdLst/>
              <a:ahLst/>
              <a:cxnLst/>
              <a:rect l="l" t="t" r="r" b="b"/>
              <a:pathLst>
                <a:path w="707" h="593" extrusionOk="0">
                  <a:moveTo>
                    <a:pt x="0" y="1"/>
                  </a:moveTo>
                  <a:cubicBezTo>
                    <a:pt x="163" y="1"/>
                    <a:pt x="296" y="132"/>
                    <a:pt x="296" y="297"/>
                  </a:cubicBezTo>
                  <a:cubicBezTo>
                    <a:pt x="296" y="459"/>
                    <a:pt x="164" y="592"/>
                    <a:pt x="0" y="592"/>
                  </a:cubicBezTo>
                  <a:lnTo>
                    <a:pt x="410" y="592"/>
                  </a:lnTo>
                  <a:cubicBezTo>
                    <a:pt x="573" y="592"/>
                    <a:pt x="706" y="461"/>
                    <a:pt x="706" y="297"/>
                  </a:cubicBezTo>
                  <a:cubicBezTo>
                    <a:pt x="706" y="133"/>
                    <a:pt x="574" y="1"/>
                    <a:pt x="4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2533078" y="4235234"/>
              <a:ext cx="21155" cy="49754"/>
            </a:xfrm>
            <a:custGeom>
              <a:avLst/>
              <a:gdLst/>
              <a:ahLst/>
              <a:cxnLst/>
              <a:rect l="l" t="t" r="r" b="b"/>
              <a:pathLst>
                <a:path w="503" h="1183" extrusionOk="0">
                  <a:moveTo>
                    <a:pt x="206" y="1"/>
                  </a:moveTo>
                  <a:cubicBezTo>
                    <a:pt x="127" y="1"/>
                    <a:pt x="53" y="32"/>
                    <a:pt x="1" y="84"/>
                  </a:cubicBezTo>
                  <a:cubicBezTo>
                    <a:pt x="56" y="137"/>
                    <a:pt x="92" y="213"/>
                    <a:pt x="92" y="296"/>
                  </a:cubicBezTo>
                  <a:lnTo>
                    <a:pt x="92" y="887"/>
                  </a:lnTo>
                  <a:cubicBezTo>
                    <a:pt x="92" y="970"/>
                    <a:pt x="57" y="1046"/>
                    <a:pt x="1" y="1099"/>
                  </a:cubicBezTo>
                  <a:cubicBezTo>
                    <a:pt x="53" y="1150"/>
                    <a:pt x="127" y="1182"/>
                    <a:pt x="206" y="1182"/>
                  </a:cubicBezTo>
                  <a:cubicBezTo>
                    <a:pt x="369" y="1182"/>
                    <a:pt x="502" y="1051"/>
                    <a:pt x="502" y="887"/>
                  </a:cubicBezTo>
                  <a:lnTo>
                    <a:pt x="502" y="296"/>
                  </a:lnTo>
                  <a:cubicBezTo>
                    <a:pt x="502" y="132"/>
                    <a:pt x="370" y="1"/>
                    <a:pt x="2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3"/>
            <p:cNvSpPr/>
            <p:nvPr/>
          </p:nvSpPr>
          <p:spPr>
            <a:xfrm>
              <a:off x="2533078" y="4558318"/>
              <a:ext cx="21155" cy="49796"/>
            </a:xfrm>
            <a:custGeom>
              <a:avLst/>
              <a:gdLst/>
              <a:ahLst/>
              <a:cxnLst/>
              <a:rect l="l" t="t" r="r" b="b"/>
              <a:pathLst>
                <a:path w="503" h="1184" extrusionOk="0">
                  <a:moveTo>
                    <a:pt x="206" y="1"/>
                  </a:moveTo>
                  <a:cubicBezTo>
                    <a:pt x="127" y="1"/>
                    <a:pt x="53" y="33"/>
                    <a:pt x="1" y="84"/>
                  </a:cubicBezTo>
                  <a:cubicBezTo>
                    <a:pt x="56" y="138"/>
                    <a:pt x="92" y="213"/>
                    <a:pt x="92" y="297"/>
                  </a:cubicBezTo>
                  <a:lnTo>
                    <a:pt x="92" y="887"/>
                  </a:lnTo>
                  <a:cubicBezTo>
                    <a:pt x="92" y="970"/>
                    <a:pt x="57" y="1046"/>
                    <a:pt x="1" y="1099"/>
                  </a:cubicBezTo>
                  <a:cubicBezTo>
                    <a:pt x="53" y="1151"/>
                    <a:pt x="127" y="1183"/>
                    <a:pt x="206" y="1183"/>
                  </a:cubicBezTo>
                  <a:cubicBezTo>
                    <a:pt x="369" y="1183"/>
                    <a:pt x="502" y="1051"/>
                    <a:pt x="502" y="887"/>
                  </a:cubicBezTo>
                  <a:lnTo>
                    <a:pt x="502" y="297"/>
                  </a:lnTo>
                  <a:cubicBezTo>
                    <a:pt x="502" y="133"/>
                    <a:pt x="370" y="1"/>
                    <a:pt x="2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3"/>
            <p:cNvSpPr/>
            <p:nvPr/>
          </p:nvSpPr>
          <p:spPr>
            <a:xfrm>
              <a:off x="2638516" y="4286166"/>
              <a:ext cx="39913" cy="42478"/>
            </a:xfrm>
            <a:custGeom>
              <a:avLst/>
              <a:gdLst/>
              <a:ahLst/>
              <a:cxnLst/>
              <a:rect l="l" t="t" r="r" b="b"/>
              <a:pathLst>
                <a:path w="949" h="1010" extrusionOk="0">
                  <a:moveTo>
                    <a:pt x="624" y="0"/>
                  </a:moveTo>
                  <a:cubicBezTo>
                    <a:pt x="550" y="0"/>
                    <a:pt x="477" y="28"/>
                    <a:pt x="420" y="83"/>
                  </a:cubicBezTo>
                  <a:lnTo>
                    <a:pt x="424" y="87"/>
                  </a:lnTo>
                  <a:cubicBezTo>
                    <a:pt x="539" y="202"/>
                    <a:pt x="539" y="389"/>
                    <a:pt x="424" y="504"/>
                  </a:cubicBezTo>
                  <a:lnTo>
                    <a:pt x="5" y="923"/>
                  </a:lnTo>
                  <a:lnTo>
                    <a:pt x="1" y="927"/>
                  </a:lnTo>
                  <a:cubicBezTo>
                    <a:pt x="58" y="982"/>
                    <a:pt x="132" y="1010"/>
                    <a:pt x="205" y="1010"/>
                  </a:cubicBezTo>
                  <a:cubicBezTo>
                    <a:pt x="281" y="1010"/>
                    <a:pt x="357" y="981"/>
                    <a:pt x="415" y="923"/>
                  </a:cubicBezTo>
                  <a:lnTo>
                    <a:pt x="833" y="506"/>
                  </a:lnTo>
                  <a:cubicBezTo>
                    <a:pt x="949" y="390"/>
                    <a:pt x="949" y="203"/>
                    <a:pt x="834" y="87"/>
                  </a:cubicBezTo>
                  <a:cubicBezTo>
                    <a:pt x="776" y="29"/>
                    <a:pt x="700" y="0"/>
                    <a:pt x="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3"/>
            <p:cNvSpPr/>
            <p:nvPr/>
          </p:nvSpPr>
          <p:spPr>
            <a:xfrm>
              <a:off x="2638558" y="4514662"/>
              <a:ext cx="39871" cy="42436"/>
            </a:xfrm>
            <a:custGeom>
              <a:avLst/>
              <a:gdLst/>
              <a:ahLst/>
              <a:cxnLst/>
              <a:rect l="l" t="t" r="r" b="b"/>
              <a:pathLst>
                <a:path w="948" h="1009" extrusionOk="0">
                  <a:moveTo>
                    <a:pt x="206" y="0"/>
                  </a:moveTo>
                  <a:cubicBezTo>
                    <a:pt x="132" y="0"/>
                    <a:pt x="58" y="28"/>
                    <a:pt x="1" y="83"/>
                  </a:cubicBezTo>
                  <a:lnTo>
                    <a:pt x="5" y="87"/>
                  </a:lnTo>
                  <a:lnTo>
                    <a:pt x="423" y="505"/>
                  </a:lnTo>
                  <a:cubicBezTo>
                    <a:pt x="538" y="620"/>
                    <a:pt x="538" y="807"/>
                    <a:pt x="423" y="922"/>
                  </a:cubicBezTo>
                  <a:lnTo>
                    <a:pt x="419" y="926"/>
                  </a:lnTo>
                  <a:cubicBezTo>
                    <a:pt x="476" y="981"/>
                    <a:pt x="549" y="1009"/>
                    <a:pt x="623" y="1009"/>
                  </a:cubicBezTo>
                  <a:cubicBezTo>
                    <a:pt x="699" y="1009"/>
                    <a:pt x="775" y="980"/>
                    <a:pt x="833" y="922"/>
                  </a:cubicBezTo>
                  <a:cubicBezTo>
                    <a:pt x="948" y="807"/>
                    <a:pt x="948" y="620"/>
                    <a:pt x="833" y="505"/>
                  </a:cubicBezTo>
                  <a:lnTo>
                    <a:pt x="415" y="87"/>
                  </a:lnTo>
                  <a:cubicBezTo>
                    <a:pt x="357" y="29"/>
                    <a:pt x="281"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2410103" y="4286208"/>
              <a:ext cx="39871" cy="42436"/>
            </a:xfrm>
            <a:custGeom>
              <a:avLst/>
              <a:gdLst/>
              <a:ahLst/>
              <a:cxnLst/>
              <a:rect l="l" t="t" r="r" b="b"/>
              <a:pathLst>
                <a:path w="948" h="1009" extrusionOk="0">
                  <a:moveTo>
                    <a:pt x="205" y="0"/>
                  </a:moveTo>
                  <a:cubicBezTo>
                    <a:pt x="131" y="0"/>
                    <a:pt x="57" y="28"/>
                    <a:pt x="0" y="83"/>
                  </a:cubicBezTo>
                  <a:lnTo>
                    <a:pt x="4" y="87"/>
                  </a:lnTo>
                  <a:lnTo>
                    <a:pt x="422" y="505"/>
                  </a:lnTo>
                  <a:cubicBezTo>
                    <a:pt x="537" y="620"/>
                    <a:pt x="537" y="807"/>
                    <a:pt x="422" y="922"/>
                  </a:cubicBezTo>
                  <a:lnTo>
                    <a:pt x="418" y="926"/>
                  </a:lnTo>
                  <a:cubicBezTo>
                    <a:pt x="475" y="981"/>
                    <a:pt x="548" y="1009"/>
                    <a:pt x="622" y="1009"/>
                  </a:cubicBezTo>
                  <a:cubicBezTo>
                    <a:pt x="698" y="1009"/>
                    <a:pt x="774" y="980"/>
                    <a:pt x="832" y="922"/>
                  </a:cubicBezTo>
                  <a:cubicBezTo>
                    <a:pt x="947" y="807"/>
                    <a:pt x="947" y="620"/>
                    <a:pt x="832" y="505"/>
                  </a:cubicBezTo>
                  <a:lnTo>
                    <a:pt x="414" y="87"/>
                  </a:lnTo>
                  <a:cubicBezTo>
                    <a:pt x="356" y="29"/>
                    <a:pt x="281"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3"/>
            <p:cNvSpPr/>
            <p:nvPr/>
          </p:nvSpPr>
          <p:spPr>
            <a:xfrm>
              <a:off x="2410103" y="4514662"/>
              <a:ext cx="39871" cy="42436"/>
            </a:xfrm>
            <a:custGeom>
              <a:avLst/>
              <a:gdLst/>
              <a:ahLst/>
              <a:cxnLst/>
              <a:rect l="l" t="t" r="r" b="b"/>
              <a:pathLst>
                <a:path w="948" h="1009" extrusionOk="0">
                  <a:moveTo>
                    <a:pt x="622" y="0"/>
                  </a:moveTo>
                  <a:cubicBezTo>
                    <a:pt x="548" y="0"/>
                    <a:pt x="475" y="28"/>
                    <a:pt x="418" y="83"/>
                  </a:cubicBezTo>
                  <a:lnTo>
                    <a:pt x="422" y="87"/>
                  </a:lnTo>
                  <a:cubicBezTo>
                    <a:pt x="537" y="201"/>
                    <a:pt x="537" y="389"/>
                    <a:pt x="422" y="505"/>
                  </a:cubicBezTo>
                  <a:lnTo>
                    <a:pt x="4" y="922"/>
                  </a:lnTo>
                  <a:lnTo>
                    <a:pt x="0" y="926"/>
                  </a:lnTo>
                  <a:cubicBezTo>
                    <a:pt x="57" y="981"/>
                    <a:pt x="131" y="1009"/>
                    <a:pt x="205" y="1009"/>
                  </a:cubicBezTo>
                  <a:cubicBezTo>
                    <a:pt x="281" y="1009"/>
                    <a:pt x="356" y="980"/>
                    <a:pt x="414" y="922"/>
                  </a:cubicBezTo>
                  <a:lnTo>
                    <a:pt x="832" y="505"/>
                  </a:lnTo>
                  <a:cubicBezTo>
                    <a:pt x="947" y="389"/>
                    <a:pt x="947" y="201"/>
                    <a:pt x="832" y="87"/>
                  </a:cubicBezTo>
                  <a:cubicBezTo>
                    <a:pt x="774" y="29"/>
                    <a:pt x="698" y="0"/>
                    <a:pt x="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4" name="Google Shape;3134;p73"/>
          <p:cNvGrpSpPr/>
          <p:nvPr/>
        </p:nvGrpSpPr>
        <p:grpSpPr>
          <a:xfrm>
            <a:off x="6485432" y="1102748"/>
            <a:ext cx="2062375" cy="1254299"/>
            <a:chOff x="6484100" y="1099313"/>
            <a:chExt cx="2062375" cy="1254299"/>
          </a:xfrm>
        </p:grpSpPr>
        <p:grpSp>
          <p:nvGrpSpPr>
            <p:cNvPr id="3135" name="Google Shape;3135;p73"/>
            <p:cNvGrpSpPr/>
            <p:nvPr/>
          </p:nvGrpSpPr>
          <p:grpSpPr>
            <a:xfrm>
              <a:off x="7477645" y="1099313"/>
              <a:ext cx="1068829" cy="1068865"/>
              <a:chOff x="3858125" y="1328675"/>
              <a:chExt cx="743275" cy="743300"/>
            </a:xfrm>
          </p:grpSpPr>
          <p:sp>
            <p:nvSpPr>
              <p:cNvPr id="3136" name="Google Shape;3136;p73"/>
              <p:cNvSpPr/>
              <p:nvPr/>
            </p:nvSpPr>
            <p:spPr>
              <a:xfrm>
                <a:off x="3858125" y="1328675"/>
                <a:ext cx="743275" cy="743300"/>
              </a:xfrm>
              <a:custGeom>
                <a:avLst/>
                <a:gdLst/>
                <a:ahLst/>
                <a:cxnLst/>
                <a:rect l="l" t="t" r="r" b="b"/>
                <a:pathLst>
                  <a:path w="29731" h="29732" extrusionOk="0">
                    <a:moveTo>
                      <a:pt x="14866" y="1"/>
                    </a:moveTo>
                    <a:cubicBezTo>
                      <a:pt x="10923" y="1"/>
                      <a:pt x="7142" y="1568"/>
                      <a:pt x="4355" y="4355"/>
                    </a:cubicBezTo>
                    <a:cubicBezTo>
                      <a:pt x="1566" y="7143"/>
                      <a:pt x="0" y="10923"/>
                      <a:pt x="0" y="14866"/>
                    </a:cubicBezTo>
                    <a:cubicBezTo>
                      <a:pt x="0" y="18808"/>
                      <a:pt x="1566" y="22589"/>
                      <a:pt x="4355" y="25378"/>
                    </a:cubicBezTo>
                    <a:cubicBezTo>
                      <a:pt x="7142" y="28165"/>
                      <a:pt x="10923" y="29731"/>
                      <a:pt x="14866" y="29731"/>
                    </a:cubicBezTo>
                    <a:cubicBezTo>
                      <a:pt x="18808" y="29731"/>
                      <a:pt x="22589" y="28165"/>
                      <a:pt x="25377" y="25378"/>
                    </a:cubicBezTo>
                    <a:cubicBezTo>
                      <a:pt x="28165" y="22589"/>
                      <a:pt x="29731" y="18808"/>
                      <a:pt x="29731" y="14866"/>
                    </a:cubicBezTo>
                    <a:cubicBezTo>
                      <a:pt x="29731" y="10923"/>
                      <a:pt x="28165" y="7143"/>
                      <a:pt x="25377" y="4355"/>
                    </a:cubicBezTo>
                    <a:cubicBezTo>
                      <a:pt x="22589" y="1568"/>
                      <a:pt x="18808" y="1"/>
                      <a:pt x="14866" y="1"/>
                    </a:cubicBezTo>
                    <a:close/>
                  </a:path>
                </a:pathLst>
              </a:custGeom>
              <a:solidFill>
                <a:schemeClr val="accent1">
                  <a:alpha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3"/>
              <p:cNvSpPr/>
              <p:nvPr/>
            </p:nvSpPr>
            <p:spPr>
              <a:xfrm>
                <a:off x="3912350" y="1382900"/>
                <a:ext cx="634875" cy="634850"/>
              </a:xfrm>
              <a:custGeom>
                <a:avLst/>
                <a:gdLst/>
                <a:ahLst/>
                <a:cxnLst/>
                <a:rect l="l" t="t" r="r" b="b"/>
                <a:pathLst>
                  <a:path w="25395" h="25394" extrusionOk="0">
                    <a:moveTo>
                      <a:pt x="12698" y="0"/>
                    </a:moveTo>
                    <a:cubicBezTo>
                      <a:pt x="9330" y="0"/>
                      <a:pt x="6101" y="1338"/>
                      <a:pt x="3720" y="3719"/>
                    </a:cubicBezTo>
                    <a:cubicBezTo>
                      <a:pt x="1338" y="6100"/>
                      <a:pt x="1" y="9329"/>
                      <a:pt x="1" y="12697"/>
                    </a:cubicBezTo>
                    <a:cubicBezTo>
                      <a:pt x="1" y="16065"/>
                      <a:pt x="1338" y="19294"/>
                      <a:pt x="3720" y="21675"/>
                    </a:cubicBezTo>
                    <a:cubicBezTo>
                      <a:pt x="6101" y="24056"/>
                      <a:pt x="9330" y="25394"/>
                      <a:pt x="12698" y="25394"/>
                    </a:cubicBezTo>
                    <a:cubicBezTo>
                      <a:pt x="16065" y="25394"/>
                      <a:pt x="19295" y="24056"/>
                      <a:pt x="21675" y="21675"/>
                    </a:cubicBezTo>
                    <a:cubicBezTo>
                      <a:pt x="24057" y="19294"/>
                      <a:pt x="25394" y="16065"/>
                      <a:pt x="25394" y="12697"/>
                    </a:cubicBezTo>
                    <a:cubicBezTo>
                      <a:pt x="25394" y="9329"/>
                      <a:pt x="24057" y="6100"/>
                      <a:pt x="21675" y="3719"/>
                    </a:cubicBezTo>
                    <a:cubicBezTo>
                      <a:pt x="19295" y="1338"/>
                      <a:pt x="16065" y="0"/>
                      <a:pt x="12698" y="0"/>
                    </a:cubicBezTo>
                    <a:close/>
                  </a:path>
                </a:pathLst>
              </a:custGeom>
              <a:solidFill>
                <a:schemeClr val="accent1">
                  <a:alpha val="835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3"/>
              <p:cNvSpPr/>
              <p:nvPr/>
            </p:nvSpPr>
            <p:spPr>
              <a:xfrm>
                <a:off x="3992300" y="1442575"/>
                <a:ext cx="554925" cy="575150"/>
              </a:xfrm>
              <a:custGeom>
                <a:avLst/>
                <a:gdLst/>
                <a:ahLst/>
                <a:cxnLst/>
                <a:rect l="l" t="t" r="r" b="b"/>
                <a:pathLst>
                  <a:path w="22197" h="23006" extrusionOk="0">
                    <a:moveTo>
                      <a:pt x="16908" y="1"/>
                    </a:moveTo>
                    <a:cubicBezTo>
                      <a:pt x="18896" y="2242"/>
                      <a:pt x="20106" y="5191"/>
                      <a:pt x="20106" y="8422"/>
                    </a:cubicBezTo>
                    <a:cubicBezTo>
                      <a:pt x="20106" y="15433"/>
                      <a:pt x="14421" y="21118"/>
                      <a:pt x="7409" y="21118"/>
                    </a:cubicBezTo>
                    <a:cubicBezTo>
                      <a:pt x="4643" y="21118"/>
                      <a:pt x="2086" y="20231"/>
                      <a:pt x="0" y="18730"/>
                    </a:cubicBezTo>
                    <a:lnTo>
                      <a:pt x="0" y="18730"/>
                    </a:lnTo>
                    <a:cubicBezTo>
                      <a:pt x="2327" y="21352"/>
                      <a:pt x="5719" y="23006"/>
                      <a:pt x="9499" y="23006"/>
                    </a:cubicBezTo>
                    <a:cubicBezTo>
                      <a:pt x="16511" y="23006"/>
                      <a:pt x="22195" y="17321"/>
                      <a:pt x="22195" y="10309"/>
                    </a:cubicBezTo>
                    <a:cubicBezTo>
                      <a:pt x="22196" y="6063"/>
                      <a:pt x="20110" y="2307"/>
                      <a:pt x="16908" y="1"/>
                    </a:cubicBezTo>
                    <a:close/>
                  </a:path>
                </a:pathLst>
              </a:custGeom>
              <a:solidFill>
                <a:schemeClr val="accent2">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73"/>
            <p:cNvGrpSpPr/>
            <p:nvPr/>
          </p:nvGrpSpPr>
          <p:grpSpPr>
            <a:xfrm>
              <a:off x="6484100" y="1807213"/>
              <a:ext cx="1779700" cy="546400"/>
              <a:chOff x="3218975" y="369750"/>
              <a:chExt cx="1779700" cy="546400"/>
            </a:xfrm>
          </p:grpSpPr>
          <p:sp>
            <p:nvSpPr>
              <p:cNvPr id="3140" name="Google Shape;3140;p73"/>
              <p:cNvSpPr/>
              <p:nvPr/>
            </p:nvSpPr>
            <p:spPr>
              <a:xfrm>
                <a:off x="3218975" y="369750"/>
                <a:ext cx="1779700" cy="546400"/>
              </a:xfrm>
              <a:custGeom>
                <a:avLst/>
                <a:gdLst/>
                <a:ahLst/>
                <a:cxnLst/>
                <a:rect l="l" t="t" r="r" b="b"/>
                <a:pathLst>
                  <a:path w="71188" h="21856" extrusionOk="0">
                    <a:moveTo>
                      <a:pt x="41071" y="0"/>
                    </a:moveTo>
                    <a:cubicBezTo>
                      <a:pt x="34960" y="0"/>
                      <a:pt x="29041" y="4475"/>
                      <a:pt x="27525" y="10425"/>
                    </a:cubicBezTo>
                    <a:cubicBezTo>
                      <a:pt x="26860" y="9692"/>
                      <a:pt x="25870" y="9280"/>
                      <a:pt x="24883" y="9280"/>
                    </a:cubicBezTo>
                    <a:cubicBezTo>
                      <a:pt x="24548" y="9280"/>
                      <a:pt x="24213" y="9328"/>
                      <a:pt x="23892" y="9426"/>
                    </a:cubicBezTo>
                    <a:cubicBezTo>
                      <a:pt x="22625" y="9815"/>
                      <a:pt x="21630" y="10976"/>
                      <a:pt x="21440" y="12288"/>
                    </a:cubicBezTo>
                    <a:cubicBezTo>
                      <a:pt x="20320" y="10631"/>
                      <a:pt x="18319" y="9645"/>
                      <a:pt x="16328" y="9645"/>
                    </a:cubicBezTo>
                    <a:cubicBezTo>
                      <a:pt x="15755" y="9645"/>
                      <a:pt x="15183" y="9727"/>
                      <a:pt x="14633" y="9898"/>
                    </a:cubicBezTo>
                    <a:cubicBezTo>
                      <a:pt x="12172" y="10661"/>
                      <a:pt x="10356" y="13145"/>
                      <a:pt x="10375" y="15721"/>
                    </a:cubicBezTo>
                    <a:cubicBezTo>
                      <a:pt x="10055" y="15548"/>
                      <a:pt x="9692" y="15465"/>
                      <a:pt x="9329" y="15465"/>
                    </a:cubicBezTo>
                    <a:cubicBezTo>
                      <a:pt x="8761" y="15465"/>
                      <a:pt x="8190" y="15670"/>
                      <a:pt x="7774" y="16060"/>
                    </a:cubicBezTo>
                    <a:cubicBezTo>
                      <a:pt x="7092" y="16698"/>
                      <a:pt x="6878" y="17785"/>
                      <a:pt x="7268" y="18634"/>
                    </a:cubicBezTo>
                    <a:cubicBezTo>
                      <a:pt x="6721" y="18490"/>
                      <a:pt x="6178" y="18421"/>
                      <a:pt x="5648" y="18421"/>
                    </a:cubicBezTo>
                    <a:cubicBezTo>
                      <a:pt x="3336" y="18421"/>
                      <a:pt x="1249" y="19733"/>
                      <a:pt x="0" y="21855"/>
                    </a:cubicBezTo>
                    <a:lnTo>
                      <a:pt x="71187" y="21855"/>
                    </a:lnTo>
                    <a:cubicBezTo>
                      <a:pt x="70862" y="20910"/>
                      <a:pt x="69659" y="19988"/>
                      <a:pt x="68634" y="19988"/>
                    </a:cubicBezTo>
                    <a:cubicBezTo>
                      <a:pt x="68417" y="19988"/>
                      <a:pt x="68208" y="20029"/>
                      <a:pt x="68017" y="20120"/>
                    </a:cubicBezTo>
                    <a:cubicBezTo>
                      <a:pt x="68386" y="18870"/>
                      <a:pt x="67852" y="17409"/>
                      <a:pt x="66764" y="16691"/>
                    </a:cubicBezTo>
                    <a:cubicBezTo>
                      <a:pt x="66269" y="16366"/>
                      <a:pt x="65679" y="16205"/>
                      <a:pt x="65088" y="16205"/>
                    </a:cubicBezTo>
                    <a:cubicBezTo>
                      <a:pt x="64377" y="16205"/>
                      <a:pt x="63665" y="16437"/>
                      <a:pt x="63118" y="16892"/>
                    </a:cubicBezTo>
                    <a:cubicBezTo>
                      <a:pt x="63465" y="14842"/>
                      <a:pt x="62343" y="12630"/>
                      <a:pt x="60483" y="11701"/>
                    </a:cubicBezTo>
                    <a:cubicBezTo>
                      <a:pt x="59823" y="11372"/>
                      <a:pt x="59091" y="11214"/>
                      <a:pt x="58355" y="11214"/>
                    </a:cubicBezTo>
                    <a:cubicBezTo>
                      <a:pt x="57018" y="11214"/>
                      <a:pt x="55672" y="11738"/>
                      <a:pt x="54750" y="12712"/>
                    </a:cubicBezTo>
                    <a:cubicBezTo>
                      <a:pt x="54220" y="6246"/>
                      <a:pt x="48570" y="587"/>
                      <a:pt x="42106" y="44"/>
                    </a:cubicBezTo>
                    <a:cubicBezTo>
                      <a:pt x="41761" y="15"/>
                      <a:pt x="41416" y="0"/>
                      <a:pt x="4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3"/>
              <p:cNvSpPr/>
              <p:nvPr/>
            </p:nvSpPr>
            <p:spPr>
              <a:xfrm>
                <a:off x="3855600" y="585400"/>
                <a:ext cx="321650" cy="116000"/>
              </a:xfrm>
              <a:custGeom>
                <a:avLst/>
                <a:gdLst/>
                <a:ahLst/>
                <a:cxnLst/>
                <a:rect l="l" t="t" r="r" b="b"/>
                <a:pathLst>
                  <a:path w="12866" h="4640" extrusionOk="0">
                    <a:moveTo>
                      <a:pt x="9851" y="0"/>
                    </a:moveTo>
                    <a:cubicBezTo>
                      <a:pt x="9765" y="0"/>
                      <a:pt x="9679" y="4"/>
                      <a:pt x="9592" y="11"/>
                    </a:cubicBezTo>
                    <a:cubicBezTo>
                      <a:pt x="8793" y="77"/>
                      <a:pt x="8053" y="447"/>
                      <a:pt x="7544" y="953"/>
                    </a:cubicBezTo>
                    <a:cubicBezTo>
                      <a:pt x="7156" y="1333"/>
                      <a:pt x="6900" y="1789"/>
                      <a:pt x="6780" y="2228"/>
                    </a:cubicBezTo>
                    <a:cubicBezTo>
                      <a:pt x="6646" y="2057"/>
                      <a:pt x="6495" y="1895"/>
                      <a:pt x="6322" y="1744"/>
                    </a:cubicBezTo>
                    <a:cubicBezTo>
                      <a:pt x="5680" y="1177"/>
                      <a:pt x="4764" y="793"/>
                      <a:pt x="3797" y="793"/>
                    </a:cubicBezTo>
                    <a:cubicBezTo>
                      <a:pt x="3686" y="793"/>
                      <a:pt x="3574" y="798"/>
                      <a:pt x="3462" y="808"/>
                    </a:cubicBezTo>
                    <a:cubicBezTo>
                      <a:pt x="2373" y="909"/>
                      <a:pt x="1409" y="1503"/>
                      <a:pt x="823" y="2256"/>
                    </a:cubicBezTo>
                    <a:cubicBezTo>
                      <a:pt x="223" y="3010"/>
                      <a:pt x="1" y="3927"/>
                      <a:pt x="121" y="4639"/>
                    </a:cubicBezTo>
                    <a:cubicBezTo>
                      <a:pt x="505" y="4026"/>
                      <a:pt x="1013" y="3484"/>
                      <a:pt x="1618" y="3074"/>
                    </a:cubicBezTo>
                    <a:cubicBezTo>
                      <a:pt x="2220" y="2663"/>
                      <a:pt x="2914" y="2388"/>
                      <a:pt x="3602" y="2321"/>
                    </a:cubicBezTo>
                    <a:cubicBezTo>
                      <a:pt x="3710" y="2311"/>
                      <a:pt x="3819" y="2306"/>
                      <a:pt x="3928" y="2306"/>
                    </a:cubicBezTo>
                    <a:cubicBezTo>
                      <a:pt x="4519" y="2306"/>
                      <a:pt x="5127" y="2447"/>
                      <a:pt x="5692" y="2693"/>
                    </a:cubicBezTo>
                    <a:cubicBezTo>
                      <a:pt x="6362" y="2986"/>
                      <a:pt x="6962" y="3424"/>
                      <a:pt x="7453" y="3956"/>
                    </a:cubicBezTo>
                    <a:cubicBezTo>
                      <a:pt x="7443" y="3475"/>
                      <a:pt x="7264" y="2933"/>
                      <a:pt x="6932" y="2437"/>
                    </a:cubicBezTo>
                    <a:cubicBezTo>
                      <a:pt x="7684" y="1759"/>
                      <a:pt x="8669" y="1250"/>
                      <a:pt x="9686" y="1167"/>
                    </a:cubicBezTo>
                    <a:cubicBezTo>
                      <a:pt x="9788" y="1159"/>
                      <a:pt x="9890" y="1155"/>
                      <a:pt x="9993" y="1155"/>
                    </a:cubicBezTo>
                    <a:cubicBezTo>
                      <a:pt x="11017" y="1155"/>
                      <a:pt x="12055" y="1557"/>
                      <a:pt x="12866" y="2142"/>
                    </a:cubicBezTo>
                    <a:cubicBezTo>
                      <a:pt x="12739" y="1606"/>
                      <a:pt x="12357" y="1022"/>
                      <a:pt x="11766" y="609"/>
                    </a:cubicBezTo>
                    <a:cubicBezTo>
                      <a:pt x="11245" y="236"/>
                      <a:pt x="10560" y="0"/>
                      <a:pt x="9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a:off x="4261900" y="541775"/>
                <a:ext cx="282375" cy="140350"/>
              </a:xfrm>
              <a:custGeom>
                <a:avLst/>
                <a:gdLst/>
                <a:ahLst/>
                <a:cxnLst/>
                <a:rect l="l" t="t" r="r" b="b"/>
                <a:pathLst>
                  <a:path w="11295" h="5614" extrusionOk="0">
                    <a:moveTo>
                      <a:pt x="3818" y="1"/>
                    </a:moveTo>
                    <a:cubicBezTo>
                      <a:pt x="3091" y="1"/>
                      <a:pt x="2384" y="178"/>
                      <a:pt x="1791" y="484"/>
                    </a:cubicBezTo>
                    <a:cubicBezTo>
                      <a:pt x="895" y="935"/>
                      <a:pt x="263" y="1671"/>
                      <a:pt x="1" y="2386"/>
                    </a:cubicBezTo>
                    <a:cubicBezTo>
                      <a:pt x="673" y="2021"/>
                      <a:pt x="1415" y="1748"/>
                      <a:pt x="2190" y="1620"/>
                    </a:cubicBezTo>
                    <a:cubicBezTo>
                      <a:pt x="2523" y="1564"/>
                      <a:pt x="2862" y="1535"/>
                      <a:pt x="3199" y="1535"/>
                    </a:cubicBezTo>
                    <a:cubicBezTo>
                      <a:pt x="3643" y="1535"/>
                      <a:pt x="4083" y="1586"/>
                      <a:pt x="4503" y="1694"/>
                    </a:cubicBezTo>
                    <a:cubicBezTo>
                      <a:pt x="5240" y="1885"/>
                      <a:pt x="5948" y="2262"/>
                      <a:pt x="6563" y="2751"/>
                    </a:cubicBezTo>
                    <a:cubicBezTo>
                      <a:pt x="7081" y="3163"/>
                      <a:pt x="7524" y="3653"/>
                      <a:pt x="7898" y="4182"/>
                    </a:cubicBezTo>
                    <a:cubicBezTo>
                      <a:pt x="7894" y="4185"/>
                      <a:pt x="7889" y="4188"/>
                      <a:pt x="7885" y="4190"/>
                    </a:cubicBezTo>
                    <a:cubicBezTo>
                      <a:pt x="7478" y="4447"/>
                      <a:pt x="7200" y="4821"/>
                      <a:pt x="7088" y="5174"/>
                    </a:cubicBezTo>
                    <a:cubicBezTo>
                      <a:pt x="7637" y="4836"/>
                      <a:pt x="8313" y="4604"/>
                      <a:pt x="8981" y="4604"/>
                    </a:cubicBezTo>
                    <a:cubicBezTo>
                      <a:pt x="9078" y="4604"/>
                      <a:pt x="9175" y="4609"/>
                      <a:pt x="9271" y="4619"/>
                    </a:cubicBezTo>
                    <a:cubicBezTo>
                      <a:pt x="10031" y="4698"/>
                      <a:pt x="10759" y="5105"/>
                      <a:pt x="11295" y="5614"/>
                    </a:cubicBezTo>
                    <a:cubicBezTo>
                      <a:pt x="11259" y="5245"/>
                      <a:pt x="11064" y="4821"/>
                      <a:pt x="10718" y="4486"/>
                    </a:cubicBezTo>
                    <a:cubicBezTo>
                      <a:pt x="10375" y="4148"/>
                      <a:pt x="9885" y="3899"/>
                      <a:pt x="9353" y="3843"/>
                    </a:cubicBezTo>
                    <a:cubicBezTo>
                      <a:pt x="9277" y="3835"/>
                      <a:pt x="9201" y="3831"/>
                      <a:pt x="9125" y="3831"/>
                    </a:cubicBezTo>
                    <a:cubicBezTo>
                      <a:pt x="8774" y="3831"/>
                      <a:pt x="8432" y="3914"/>
                      <a:pt x="8134" y="4054"/>
                    </a:cubicBezTo>
                    <a:cubicBezTo>
                      <a:pt x="8135" y="3387"/>
                      <a:pt x="7923" y="2627"/>
                      <a:pt x="7462" y="1950"/>
                    </a:cubicBezTo>
                    <a:cubicBezTo>
                      <a:pt x="6908" y="1121"/>
                      <a:pt x="5988" y="418"/>
                      <a:pt x="4906" y="138"/>
                    </a:cubicBezTo>
                    <a:cubicBezTo>
                      <a:pt x="4546" y="45"/>
                      <a:pt x="4180" y="1"/>
                      <a:pt x="3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a:off x="3548600" y="718375"/>
                <a:ext cx="256825" cy="92425"/>
              </a:xfrm>
              <a:custGeom>
                <a:avLst/>
                <a:gdLst/>
                <a:ahLst/>
                <a:cxnLst/>
                <a:rect l="l" t="t" r="r" b="b"/>
                <a:pathLst>
                  <a:path w="10273" h="3697" extrusionOk="0">
                    <a:moveTo>
                      <a:pt x="7079" y="1"/>
                    </a:moveTo>
                    <a:cubicBezTo>
                      <a:pt x="6331" y="1"/>
                      <a:pt x="5613" y="267"/>
                      <a:pt x="5084" y="677"/>
                    </a:cubicBezTo>
                    <a:cubicBezTo>
                      <a:pt x="4527" y="1101"/>
                      <a:pt x="4176" y="1681"/>
                      <a:pt x="4056" y="2218"/>
                    </a:cubicBezTo>
                    <a:cubicBezTo>
                      <a:pt x="3677" y="1784"/>
                      <a:pt x="3088" y="1455"/>
                      <a:pt x="2436" y="1410"/>
                    </a:cubicBezTo>
                    <a:cubicBezTo>
                      <a:pt x="2384" y="1406"/>
                      <a:pt x="2333" y="1405"/>
                      <a:pt x="2281" y="1405"/>
                    </a:cubicBezTo>
                    <a:cubicBezTo>
                      <a:pt x="1669" y="1405"/>
                      <a:pt x="1090" y="1653"/>
                      <a:pt x="688" y="2018"/>
                    </a:cubicBezTo>
                    <a:cubicBezTo>
                      <a:pt x="244" y="2409"/>
                      <a:pt x="10" y="2940"/>
                      <a:pt x="0" y="3384"/>
                    </a:cubicBezTo>
                    <a:cubicBezTo>
                      <a:pt x="302" y="3056"/>
                      <a:pt x="669" y="2783"/>
                      <a:pt x="1082" y="2598"/>
                    </a:cubicBezTo>
                    <a:cubicBezTo>
                      <a:pt x="1447" y="2433"/>
                      <a:pt x="1842" y="2339"/>
                      <a:pt x="2226" y="2339"/>
                    </a:cubicBezTo>
                    <a:cubicBezTo>
                      <a:pt x="2275" y="2339"/>
                      <a:pt x="2324" y="2340"/>
                      <a:pt x="2373" y="2344"/>
                    </a:cubicBezTo>
                    <a:cubicBezTo>
                      <a:pt x="2800" y="2374"/>
                      <a:pt x="3234" y="2531"/>
                      <a:pt x="3616" y="2771"/>
                    </a:cubicBezTo>
                    <a:cubicBezTo>
                      <a:pt x="3999" y="3010"/>
                      <a:pt x="4326" y="3330"/>
                      <a:pt x="4582" y="3696"/>
                    </a:cubicBezTo>
                    <a:cubicBezTo>
                      <a:pt x="4630" y="3274"/>
                      <a:pt x="4484" y="2745"/>
                      <a:pt x="4132" y="2307"/>
                    </a:cubicBezTo>
                    <a:cubicBezTo>
                      <a:pt x="4551" y="1958"/>
                      <a:pt x="5028" y="1669"/>
                      <a:pt x="5548" y="1481"/>
                    </a:cubicBezTo>
                    <a:cubicBezTo>
                      <a:pt x="5993" y="1318"/>
                      <a:pt x="6465" y="1227"/>
                      <a:pt x="6925" y="1227"/>
                    </a:cubicBezTo>
                    <a:cubicBezTo>
                      <a:pt x="7047" y="1227"/>
                      <a:pt x="7169" y="1234"/>
                      <a:pt x="7289" y="1247"/>
                    </a:cubicBezTo>
                    <a:cubicBezTo>
                      <a:pt x="7861" y="1314"/>
                      <a:pt x="8430" y="1538"/>
                      <a:pt x="8934" y="1865"/>
                    </a:cubicBezTo>
                    <a:cubicBezTo>
                      <a:pt x="9438" y="2192"/>
                      <a:pt x="9868" y="2618"/>
                      <a:pt x="10214" y="3097"/>
                    </a:cubicBezTo>
                    <a:cubicBezTo>
                      <a:pt x="10272" y="2513"/>
                      <a:pt x="10063" y="1783"/>
                      <a:pt x="9566" y="1184"/>
                    </a:cubicBezTo>
                    <a:cubicBezTo>
                      <a:pt x="9076" y="588"/>
                      <a:pt x="8299" y="119"/>
                      <a:pt x="7428" y="20"/>
                    </a:cubicBezTo>
                    <a:cubicBezTo>
                      <a:pt x="7312" y="7"/>
                      <a:pt x="7195" y="1"/>
                      <a:pt x="7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Recorded Sound">
            <a:hlinkClick r:id="" action="ppaction://media"/>
            <a:extLst>
              <a:ext uri="{FF2B5EF4-FFF2-40B4-BE49-F238E27FC236}">
                <a16:creationId xmlns:a16="http://schemas.microsoft.com/office/drawing/2014/main" id="{D339D502-6581-433C-9C55-EA1B618C4D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V="1">
            <a:off x="4267200" y="4131197"/>
            <a:ext cx="609600" cy="457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3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20"/>
        <p:cNvGrpSpPr/>
        <p:nvPr/>
      </p:nvGrpSpPr>
      <p:grpSpPr>
        <a:xfrm>
          <a:off x="0" y="0"/>
          <a:ext cx="0" cy="0"/>
          <a:chOff x="0" y="0"/>
          <a:chExt cx="0" cy="0"/>
        </a:xfrm>
      </p:grpSpPr>
      <p:grpSp>
        <p:nvGrpSpPr>
          <p:cNvPr id="3621" name="Google Shape;3621;p82"/>
          <p:cNvGrpSpPr/>
          <p:nvPr/>
        </p:nvGrpSpPr>
        <p:grpSpPr>
          <a:xfrm flipH="1">
            <a:off x="125663" y="57563"/>
            <a:ext cx="1779700" cy="546400"/>
            <a:chOff x="3218975" y="369750"/>
            <a:chExt cx="1779700" cy="546400"/>
          </a:xfrm>
        </p:grpSpPr>
        <p:sp>
          <p:nvSpPr>
            <p:cNvPr id="3622" name="Google Shape;3622;p82"/>
            <p:cNvSpPr/>
            <p:nvPr/>
          </p:nvSpPr>
          <p:spPr>
            <a:xfrm>
              <a:off x="3218975" y="369750"/>
              <a:ext cx="1779700" cy="546400"/>
            </a:xfrm>
            <a:custGeom>
              <a:avLst/>
              <a:gdLst/>
              <a:ahLst/>
              <a:cxnLst/>
              <a:rect l="l" t="t" r="r" b="b"/>
              <a:pathLst>
                <a:path w="71188" h="21856" extrusionOk="0">
                  <a:moveTo>
                    <a:pt x="41071" y="0"/>
                  </a:moveTo>
                  <a:cubicBezTo>
                    <a:pt x="34960" y="0"/>
                    <a:pt x="29041" y="4475"/>
                    <a:pt x="27525" y="10425"/>
                  </a:cubicBezTo>
                  <a:cubicBezTo>
                    <a:pt x="26860" y="9692"/>
                    <a:pt x="25870" y="9280"/>
                    <a:pt x="24883" y="9280"/>
                  </a:cubicBezTo>
                  <a:cubicBezTo>
                    <a:pt x="24548" y="9280"/>
                    <a:pt x="24213" y="9328"/>
                    <a:pt x="23892" y="9426"/>
                  </a:cubicBezTo>
                  <a:cubicBezTo>
                    <a:pt x="22625" y="9815"/>
                    <a:pt x="21630" y="10976"/>
                    <a:pt x="21440" y="12288"/>
                  </a:cubicBezTo>
                  <a:cubicBezTo>
                    <a:pt x="20320" y="10631"/>
                    <a:pt x="18319" y="9645"/>
                    <a:pt x="16328" y="9645"/>
                  </a:cubicBezTo>
                  <a:cubicBezTo>
                    <a:pt x="15755" y="9645"/>
                    <a:pt x="15183" y="9727"/>
                    <a:pt x="14633" y="9898"/>
                  </a:cubicBezTo>
                  <a:cubicBezTo>
                    <a:pt x="12172" y="10661"/>
                    <a:pt x="10356" y="13145"/>
                    <a:pt x="10375" y="15721"/>
                  </a:cubicBezTo>
                  <a:cubicBezTo>
                    <a:pt x="10055" y="15548"/>
                    <a:pt x="9692" y="15465"/>
                    <a:pt x="9329" y="15465"/>
                  </a:cubicBezTo>
                  <a:cubicBezTo>
                    <a:pt x="8761" y="15465"/>
                    <a:pt x="8190" y="15670"/>
                    <a:pt x="7774" y="16060"/>
                  </a:cubicBezTo>
                  <a:cubicBezTo>
                    <a:pt x="7092" y="16698"/>
                    <a:pt x="6878" y="17785"/>
                    <a:pt x="7268" y="18634"/>
                  </a:cubicBezTo>
                  <a:cubicBezTo>
                    <a:pt x="6721" y="18490"/>
                    <a:pt x="6178" y="18421"/>
                    <a:pt x="5648" y="18421"/>
                  </a:cubicBezTo>
                  <a:cubicBezTo>
                    <a:pt x="3336" y="18421"/>
                    <a:pt x="1249" y="19733"/>
                    <a:pt x="0" y="21855"/>
                  </a:cubicBezTo>
                  <a:lnTo>
                    <a:pt x="71187" y="21855"/>
                  </a:lnTo>
                  <a:cubicBezTo>
                    <a:pt x="70862" y="20910"/>
                    <a:pt x="69659" y="19988"/>
                    <a:pt x="68634" y="19988"/>
                  </a:cubicBezTo>
                  <a:cubicBezTo>
                    <a:pt x="68417" y="19988"/>
                    <a:pt x="68208" y="20029"/>
                    <a:pt x="68017" y="20120"/>
                  </a:cubicBezTo>
                  <a:cubicBezTo>
                    <a:pt x="68386" y="18870"/>
                    <a:pt x="67852" y="17409"/>
                    <a:pt x="66764" y="16691"/>
                  </a:cubicBezTo>
                  <a:cubicBezTo>
                    <a:pt x="66269" y="16366"/>
                    <a:pt x="65679" y="16205"/>
                    <a:pt x="65088" y="16205"/>
                  </a:cubicBezTo>
                  <a:cubicBezTo>
                    <a:pt x="64377" y="16205"/>
                    <a:pt x="63665" y="16437"/>
                    <a:pt x="63118" y="16892"/>
                  </a:cubicBezTo>
                  <a:cubicBezTo>
                    <a:pt x="63465" y="14842"/>
                    <a:pt x="62343" y="12630"/>
                    <a:pt x="60483" y="11701"/>
                  </a:cubicBezTo>
                  <a:cubicBezTo>
                    <a:pt x="59823" y="11372"/>
                    <a:pt x="59091" y="11214"/>
                    <a:pt x="58355" y="11214"/>
                  </a:cubicBezTo>
                  <a:cubicBezTo>
                    <a:pt x="57018" y="11214"/>
                    <a:pt x="55672" y="11738"/>
                    <a:pt x="54750" y="12712"/>
                  </a:cubicBezTo>
                  <a:cubicBezTo>
                    <a:pt x="54220" y="6246"/>
                    <a:pt x="48570" y="587"/>
                    <a:pt x="42106" y="44"/>
                  </a:cubicBezTo>
                  <a:cubicBezTo>
                    <a:pt x="41761" y="15"/>
                    <a:pt x="41416" y="0"/>
                    <a:pt x="4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2"/>
            <p:cNvSpPr/>
            <p:nvPr/>
          </p:nvSpPr>
          <p:spPr>
            <a:xfrm>
              <a:off x="3855600" y="585400"/>
              <a:ext cx="321650" cy="116000"/>
            </a:xfrm>
            <a:custGeom>
              <a:avLst/>
              <a:gdLst/>
              <a:ahLst/>
              <a:cxnLst/>
              <a:rect l="l" t="t" r="r" b="b"/>
              <a:pathLst>
                <a:path w="12866" h="4640" extrusionOk="0">
                  <a:moveTo>
                    <a:pt x="9851" y="0"/>
                  </a:moveTo>
                  <a:cubicBezTo>
                    <a:pt x="9765" y="0"/>
                    <a:pt x="9679" y="4"/>
                    <a:pt x="9592" y="11"/>
                  </a:cubicBezTo>
                  <a:cubicBezTo>
                    <a:pt x="8793" y="77"/>
                    <a:pt x="8053" y="447"/>
                    <a:pt x="7544" y="953"/>
                  </a:cubicBezTo>
                  <a:cubicBezTo>
                    <a:pt x="7156" y="1333"/>
                    <a:pt x="6900" y="1789"/>
                    <a:pt x="6780" y="2228"/>
                  </a:cubicBezTo>
                  <a:cubicBezTo>
                    <a:pt x="6646" y="2057"/>
                    <a:pt x="6495" y="1895"/>
                    <a:pt x="6322" y="1744"/>
                  </a:cubicBezTo>
                  <a:cubicBezTo>
                    <a:pt x="5680" y="1177"/>
                    <a:pt x="4764" y="793"/>
                    <a:pt x="3797" y="793"/>
                  </a:cubicBezTo>
                  <a:cubicBezTo>
                    <a:pt x="3686" y="793"/>
                    <a:pt x="3574" y="798"/>
                    <a:pt x="3462" y="808"/>
                  </a:cubicBezTo>
                  <a:cubicBezTo>
                    <a:pt x="2373" y="909"/>
                    <a:pt x="1409" y="1503"/>
                    <a:pt x="823" y="2256"/>
                  </a:cubicBezTo>
                  <a:cubicBezTo>
                    <a:pt x="223" y="3010"/>
                    <a:pt x="1" y="3927"/>
                    <a:pt x="121" y="4639"/>
                  </a:cubicBezTo>
                  <a:cubicBezTo>
                    <a:pt x="505" y="4026"/>
                    <a:pt x="1013" y="3484"/>
                    <a:pt x="1618" y="3074"/>
                  </a:cubicBezTo>
                  <a:cubicBezTo>
                    <a:pt x="2220" y="2663"/>
                    <a:pt x="2914" y="2388"/>
                    <a:pt x="3602" y="2321"/>
                  </a:cubicBezTo>
                  <a:cubicBezTo>
                    <a:pt x="3710" y="2311"/>
                    <a:pt x="3819" y="2306"/>
                    <a:pt x="3928" y="2306"/>
                  </a:cubicBezTo>
                  <a:cubicBezTo>
                    <a:pt x="4519" y="2306"/>
                    <a:pt x="5127" y="2447"/>
                    <a:pt x="5692" y="2693"/>
                  </a:cubicBezTo>
                  <a:cubicBezTo>
                    <a:pt x="6362" y="2986"/>
                    <a:pt x="6962" y="3424"/>
                    <a:pt x="7453" y="3956"/>
                  </a:cubicBezTo>
                  <a:cubicBezTo>
                    <a:pt x="7443" y="3475"/>
                    <a:pt x="7264" y="2933"/>
                    <a:pt x="6932" y="2437"/>
                  </a:cubicBezTo>
                  <a:cubicBezTo>
                    <a:pt x="7684" y="1759"/>
                    <a:pt x="8669" y="1250"/>
                    <a:pt x="9686" y="1167"/>
                  </a:cubicBezTo>
                  <a:cubicBezTo>
                    <a:pt x="9788" y="1159"/>
                    <a:pt x="9890" y="1155"/>
                    <a:pt x="9993" y="1155"/>
                  </a:cubicBezTo>
                  <a:cubicBezTo>
                    <a:pt x="11017" y="1155"/>
                    <a:pt x="12055" y="1557"/>
                    <a:pt x="12866" y="2142"/>
                  </a:cubicBezTo>
                  <a:cubicBezTo>
                    <a:pt x="12739" y="1606"/>
                    <a:pt x="12357" y="1022"/>
                    <a:pt x="11766" y="609"/>
                  </a:cubicBezTo>
                  <a:cubicBezTo>
                    <a:pt x="11245" y="236"/>
                    <a:pt x="10560" y="0"/>
                    <a:pt x="9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2"/>
            <p:cNvSpPr/>
            <p:nvPr/>
          </p:nvSpPr>
          <p:spPr>
            <a:xfrm>
              <a:off x="4261900" y="541775"/>
              <a:ext cx="282375" cy="140350"/>
            </a:xfrm>
            <a:custGeom>
              <a:avLst/>
              <a:gdLst/>
              <a:ahLst/>
              <a:cxnLst/>
              <a:rect l="l" t="t" r="r" b="b"/>
              <a:pathLst>
                <a:path w="11295" h="5614" extrusionOk="0">
                  <a:moveTo>
                    <a:pt x="3818" y="1"/>
                  </a:moveTo>
                  <a:cubicBezTo>
                    <a:pt x="3091" y="1"/>
                    <a:pt x="2384" y="178"/>
                    <a:pt x="1791" y="484"/>
                  </a:cubicBezTo>
                  <a:cubicBezTo>
                    <a:pt x="895" y="935"/>
                    <a:pt x="263" y="1671"/>
                    <a:pt x="1" y="2386"/>
                  </a:cubicBezTo>
                  <a:cubicBezTo>
                    <a:pt x="673" y="2021"/>
                    <a:pt x="1415" y="1748"/>
                    <a:pt x="2190" y="1620"/>
                  </a:cubicBezTo>
                  <a:cubicBezTo>
                    <a:pt x="2523" y="1564"/>
                    <a:pt x="2862" y="1535"/>
                    <a:pt x="3199" y="1535"/>
                  </a:cubicBezTo>
                  <a:cubicBezTo>
                    <a:pt x="3643" y="1535"/>
                    <a:pt x="4083" y="1586"/>
                    <a:pt x="4503" y="1694"/>
                  </a:cubicBezTo>
                  <a:cubicBezTo>
                    <a:pt x="5240" y="1885"/>
                    <a:pt x="5948" y="2262"/>
                    <a:pt x="6563" y="2751"/>
                  </a:cubicBezTo>
                  <a:cubicBezTo>
                    <a:pt x="7081" y="3163"/>
                    <a:pt x="7524" y="3653"/>
                    <a:pt x="7898" y="4182"/>
                  </a:cubicBezTo>
                  <a:cubicBezTo>
                    <a:pt x="7894" y="4185"/>
                    <a:pt x="7889" y="4188"/>
                    <a:pt x="7885" y="4190"/>
                  </a:cubicBezTo>
                  <a:cubicBezTo>
                    <a:pt x="7478" y="4447"/>
                    <a:pt x="7200" y="4821"/>
                    <a:pt x="7088" y="5174"/>
                  </a:cubicBezTo>
                  <a:cubicBezTo>
                    <a:pt x="7637" y="4836"/>
                    <a:pt x="8313" y="4604"/>
                    <a:pt x="8981" y="4604"/>
                  </a:cubicBezTo>
                  <a:cubicBezTo>
                    <a:pt x="9078" y="4604"/>
                    <a:pt x="9175" y="4609"/>
                    <a:pt x="9271" y="4619"/>
                  </a:cubicBezTo>
                  <a:cubicBezTo>
                    <a:pt x="10031" y="4698"/>
                    <a:pt x="10759" y="5105"/>
                    <a:pt x="11295" y="5614"/>
                  </a:cubicBezTo>
                  <a:cubicBezTo>
                    <a:pt x="11259" y="5245"/>
                    <a:pt x="11064" y="4821"/>
                    <a:pt x="10718" y="4486"/>
                  </a:cubicBezTo>
                  <a:cubicBezTo>
                    <a:pt x="10375" y="4148"/>
                    <a:pt x="9885" y="3899"/>
                    <a:pt x="9353" y="3843"/>
                  </a:cubicBezTo>
                  <a:cubicBezTo>
                    <a:pt x="9277" y="3835"/>
                    <a:pt x="9201" y="3831"/>
                    <a:pt x="9125" y="3831"/>
                  </a:cubicBezTo>
                  <a:cubicBezTo>
                    <a:pt x="8774" y="3831"/>
                    <a:pt x="8432" y="3914"/>
                    <a:pt x="8134" y="4054"/>
                  </a:cubicBezTo>
                  <a:cubicBezTo>
                    <a:pt x="8135" y="3387"/>
                    <a:pt x="7923" y="2627"/>
                    <a:pt x="7462" y="1950"/>
                  </a:cubicBezTo>
                  <a:cubicBezTo>
                    <a:pt x="6908" y="1121"/>
                    <a:pt x="5988" y="418"/>
                    <a:pt x="4906" y="138"/>
                  </a:cubicBezTo>
                  <a:cubicBezTo>
                    <a:pt x="4546" y="45"/>
                    <a:pt x="4180" y="1"/>
                    <a:pt x="3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2"/>
            <p:cNvSpPr/>
            <p:nvPr/>
          </p:nvSpPr>
          <p:spPr>
            <a:xfrm>
              <a:off x="3548600" y="718375"/>
              <a:ext cx="256825" cy="92425"/>
            </a:xfrm>
            <a:custGeom>
              <a:avLst/>
              <a:gdLst/>
              <a:ahLst/>
              <a:cxnLst/>
              <a:rect l="l" t="t" r="r" b="b"/>
              <a:pathLst>
                <a:path w="10273" h="3697" extrusionOk="0">
                  <a:moveTo>
                    <a:pt x="7079" y="1"/>
                  </a:moveTo>
                  <a:cubicBezTo>
                    <a:pt x="6331" y="1"/>
                    <a:pt x="5613" y="267"/>
                    <a:pt x="5084" y="677"/>
                  </a:cubicBezTo>
                  <a:cubicBezTo>
                    <a:pt x="4527" y="1101"/>
                    <a:pt x="4176" y="1681"/>
                    <a:pt x="4056" y="2218"/>
                  </a:cubicBezTo>
                  <a:cubicBezTo>
                    <a:pt x="3677" y="1784"/>
                    <a:pt x="3088" y="1455"/>
                    <a:pt x="2436" y="1410"/>
                  </a:cubicBezTo>
                  <a:cubicBezTo>
                    <a:pt x="2384" y="1406"/>
                    <a:pt x="2333" y="1405"/>
                    <a:pt x="2281" y="1405"/>
                  </a:cubicBezTo>
                  <a:cubicBezTo>
                    <a:pt x="1669" y="1405"/>
                    <a:pt x="1090" y="1653"/>
                    <a:pt x="688" y="2018"/>
                  </a:cubicBezTo>
                  <a:cubicBezTo>
                    <a:pt x="244" y="2409"/>
                    <a:pt x="10" y="2940"/>
                    <a:pt x="0" y="3384"/>
                  </a:cubicBezTo>
                  <a:cubicBezTo>
                    <a:pt x="302" y="3056"/>
                    <a:pt x="669" y="2783"/>
                    <a:pt x="1082" y="2598"/>
                  </a:cubicBezTo>
                  <a:cubicBezTo>
                    <a:pt x="1447" y="2433"/>
                    <a:pt x="1842" y="2339"/>
                    <a:pt x="2226" y="2339"/>
                  </a:cubicBezTo>
                  <a:cubicBezTo>
                    <a:pt x="2275" y="2339"/>
                    <a:pt x="2324" y="2340"/>
                    <a:pt x="2373" y="2344"/>
                  </a:cubicBezTo>
                  <a:cubicBezTo>
                    <a:pt x="2800" y="2374"/>
                    <a:pt x="3234" y="2531"/>
                    <a:pt x="3616" y="2771"/>
                  </a:cubicBezTo>
                  <a:cubicBezTo>
                    <a:pt x="3999" y="3010"/>
                    <a:pt x="4326" y="3330"/>
                    <a:pt x="4582" y="3696"/>
                  </a:cubicBezTo>
                  <a:cubicBezTo>
                    <a:pt x="4630" y="3274"/>
                    <a:pt x="4484" y="2745"/>
                    <a:pt x="4132" y="2307"/>
                  </a:cubicBezTo>
                  <a:cubicBezTo>
                    <a:pt x="4551" y="1958"/>
                    <a:pt x="5028" y="1669"/>
                    <a:pt x="5548" y="1481"/>
                  </a:cubicBezTo>
                  <a:cubicBezTo>
                    <a:pt x="5993" y="1318"/>
                    <a:pt x="6465" y="1227"/>
                    <a:pt x="6925" y="1227"/>
                  </a:cubicBezTo>
                  <a:cubicBezTo>
                    <a:pt x="7047" y="1227"/>
                    <a:pt x="7169" y="1234"/>
                    <a:pt x="7289" y="1247"/>
                  </a:cubicBezTo>
                  <a:cubicBezTo>
                    <a:pt x="7861" y="1314"/>
                    <a:pt x="8430" y="1538"/>
                    <a:pt x="8934" y="1865"/>
                  </a:cubicBezTo>
                  <a:cubicBezTo>
                    <a:pt x="9438" y="2192"/>
                    <a:pt x="9868" y="2618"/>
                    <a:pt x="10214" y="3097"/>
                  </a:cubicBezTo>
                  <a:cubicBezTo>
                    <a:pt x="10272" y="2513"/>
                    <a:pt x="10063" y="1783"/>
                    <a:pt x="9566" y="1184"/>
                  </a:cubicBezTo>
                  <a:cubicBezTo>
                    <a:pt x="9076" y="588"/>
                    <a:pt x="8299" y="119"/>
                    <a:pt x="7428" y="20"/>
                  </a:cubicBezTo>
                  <a:cubicBezTo>
                    <a:pt x="7312" y="7"/>
                    <a:pt x="7195" y="1"/>
                    <a:pt x="7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6" name="Google Shape;3626;p82"/>
          <p:cNvSpPr txBox="1">
            <a:spLocks noGrp="1"/>
          </p:cNvSpPr>
          <p:nvPr>
            <p:ph type="title"/>
          </p:nvPr>
        </p:nvSpPr>
        <p:spPr>
          <a:xfrm>
            <a:off x="716125" y="537000"/>
            <a:ext cx="77049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D" sz="2000" dirty="0"/>
              <a:t>K</a:t>
            </a:r>
            <a:r>
              <a:rPr lang="en" sz="2000" dirty="0"/>
              <a:t>endala dan upaya dalam promosi perpustakaan</a:t>
            </a:r>
            <a:endParaRPr sz="2000" dirty="0"/>
          </a:p>
        </p:txBody>
      </p:sp>
      <p:sp>
        <p:nvSpPr>
          <p:cNvPr id="3627" name="Google Shape;3627;p82"/>
          <p:cNvSpPr/>
          <p:nvPr/>
        </p:nvSpPr>
        <p:spPr>
          <a:xfrm>
            <a:off x="3359688" y="1623825"/>
            <a:ext cx="858900" cy="858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2"/>
          <p:cNvSpPr/>
          <p:nvPr/>
        </p:nvSpPr>
        <p:spPr>
          <a:xfrm>
            <a:off x="4918538" y="1623825"/>
            <a:ext cx="858900" cy="858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2"/>
          <p:cNvSpPr/>
          <p:nvPr/>
        </p:nvSpPr>
        <p:spPr>
          <a:xfrm>
            <a:off x="4139113" y="2608638"/>
            <a:ext cx="858900" cy="858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30" name="Google Shape;3630;p82"/>
          <p:cNvCxnSpPr>
            <a:stCxn id="3627" idx="5"/>
            <a:endCxn id="3629" idx="1"/>
          </p:cNvCxnSpPr>
          <p:nvPr/>
        </p:nvCxnSpPr>
        <p:spPr>
          <a:xfrm>
            <a:off x="4092805" y="2356942"/>
            <a:ext cx="172200" cy="377400"/>
          </a:xfrm>
          <a:prstGeom prst="straightConnector1">
            <a:avLst/>
          </a:prstGeom>
          <a:noFill/>
          <a:ln w="28575" cap="flat" cmpd="sng">
            <a:solidFill>
              <a:schemeClr val="lt1"/>
            </a:solidFill>
            <a:prstDash val="solid"/>
            <a:round/>
            <a:headEnd type="none" w="med" len="med"/>
            <a:tailEnd type="triangle" w="med" len="med"/>
          </a:ln>
        </p:spPr>
      </p:cxnSp>
      <p:cxnSp>
        <p:nvCxnSpPr>
          <p:cNvPr id="3631" name="Google Shape;3631;p82"/>
          <p:cNvCxnSpPr>
            <a:stCxn id="3627" idx="6"/>
            <a:endCxn id="3628" idx="2"/>
          </p:cNvCxnSpPr>
          <p:nvPr/>
        </p:nvCxnSpPr>
        <p:spPr>
          <a:xfrm>
            <a:off x="4218588" y="2053275"/>
            <a:ext cx="699900" cy="0"/>
          </a:xfrm>
          <a:prstGeom prst="straightConnector1">
            <a:avLst/>
          </a:prstGeom>
          <a:noFill/>
          <a:ln w="28575" cap="flat" cmpd="sng">
            <a:solidFill>
              <a:schemeClr val="lt1"/>
            </a:solidFill>
            <a:prstDash val="solid"/>
            <a:round/>
            <a:headEnd type="triangle" w="med" len="med"/>
            <a:tailEnd type="none" w="med" len="med"/>
          </a:ln>
        </p:spPr>
      </p:cxnSp>
      <p:cxnSp>
        <p:nvCxnSpPr>
          <p:cNvPr id="3632" name="Google Shape;3632;p82"/>
          <p:cNvCxnSpPr>
            <a:stCxn id="3629" idx="7"/>
            <a:endCxn id="3628" idx="3"/>
          </p:cNvCxnSpPr>
          <p:nvPr/>
        </p:nvCxnSpPr>
        <p:spPr>
          <a:xfrm rot="10800000" flipH="1">
            <a:off x="4872230" y="2357020"/>
            <a:ext cx="172200" cy="377400"/>
          </a:xfrm>
          <a:prstGeom prst="straightConnector1">
            <a:avLst/>
          </a:prstGeom>
          <a:noFill/>
          <a:ln w="28575" cap="flat" cmpd="sng">
            <a:solidFill>
              <a:schemeClr val="lt1"/>
            </a:solidFill>
            <a:prstDash val="solid"/>
            <a:round/>
            <a:headEnd type="none" w="med" len="med"/>
            <a:tailEnd type="triangle" w="med" len="med"/>
          </a:ln>
        </p:spPr>
      </p:cxnSp>
      <p:grpSp>
        <p:nvGrpSpPr>
          <p:cNvPr id="3633" name="Google Shape;3633;p82"/>
          <p:cNvGrpSpPr/>
          <p:nvPr/>
        </p:nvGrpSpPr>
        <p:grpSpPr>
          <a:xfrm>
            <a:off x="4416102" y="2851648"/>
            <a:ext cx="304959" cy="372921"/>
            <a:chOff x="7276977" y="2303673"/>
            <a:chExt cx="304959" cy="372921"/>
          </a:xfrm>
        </p:grpSpPr>
        <p:sp>
          <p:nvSpPr>
            <p:cNvPr id="3634" name="Google Shape;3634;p82"/>
            <p:cNvSpPr/>
            <p:nvPr/>
          </p:nvSpPr>
          <p:spPr>
            <a:xfrm>
              <a:off x="7417196" y="2514295"/>
              <a:ext cx="24477" cy="93031"/>
            </a:xfrm>
            <a:custGeom>
              <a:avLst/>
              <a:gdLst/>
              <a:ahLst/>
              <a:cxnLst/>
              <a:rect l="l" t="t" r="r" b="b"/>
              <a:pathLst>
                <a:path w="582" h="2212" extrusionOk="0">
                  <a:moveTo>
                    <a:pt x="0" y="1"/>
                  </a:moveTo>
                  <a:lnTo>
                    <a:pt x="0" y="2211"/>
                  </a:lnTo>
                  <a:lnTo>
                    <a:pt x="581" y="2211"/>
                  </a:lnTo>
                  <a:lnTo>
                    <a:pt x="5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2"/>
            <p:cNvSpPr/>
            <p:nvPr/>
          </p:nvSpPr>
          <p:spPr>
            <a:xfrm>
              <a:off x="7424682" y="2514295"/>
              <a:ext cx="16991" cy="93031"/>
            </a:xfrm>
            <a:custGeom>
              <a:avLst/>
              <a:gdLst/>
              <a:ahLst/>
              <a:cxnLst/>
              <a:rect l="l" t="t" r="r" b="b"/>
              <a:pathLst>
                <a:path w="404" h="2212" extrusionOk="0">
                  <a:moveTo>
                    <a:pt x="1" y="1"/>
                  </a:moveTo>
                  <a:lnTo>
                    <a:pt x="1" y="2211"/>
                  </a:lnTo>
                  <a:lnTo>
                    <a:pt x="403" y="2211"/>
                  </a:lnTo>
                  <a:lnTo>
                    <a:pt x="4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2"/>
            <p:cNvSpPr/>
            <p:nvPr/>
          </p:nvSpPr>
          <p:spPr>
            <a:xfrm>
              <a:off x="7319328" y="2597569"/>
              <a:ext cx="220381" cy="51184"/>
            </a:xfrm>
            <a:custGeom>
              <a:avLst/>
              <a:gdLst/>
              <a:ahLst/>
              <a:cxnLst/>
              <a:rect l="l" t="t" r="r" b="b"/>
              <a:pathLst>
                <a:path w="5240" h="1217" extrusionOk="0">
                  <a:moveTo>
                    <a:pt x="1455" y="1"/>
                  </a:moveTo>
                  <a:cubicBezTo>
                    <a:pt x="1164" y="1"/>
                    <a:pt x="922" y="214"/>
                    <a:pt x="879" y="494"/>
                  </a:cubicBezTo>
                  <a:cubicBezTo>
                    <a:pt x="872" y="545"/>
                    <a:pt x="827" y="582"/>
                    <a:pt x="776" y="582"/>
                  </a:cubicBezTo>
                  <a:lnTo>
                    <a:pt x="582" y="582"/>
                  </a:lnTo>
                  <a:cubicBezTo>
                    <a:pt x="261" y="582"/>
                    <a:pt x="1" y="842"/>
                    <a:pt x="1" y="1164"/>
                  </a:cubicBezTo>
                  <a:lnTo>
                    <a:pt x="1" y="1216"/>
                  </a:lnTo>
                  <a:lnTo>
                    <a:pt x="5240" y="1216"/>
                  </a:lnTo>
                  <a:lnTo>
                    <a:pt x="5238" y="1164"/>
                  </a:lnTo>
                  <a:cubicBezTo>
                    <a:pt x="5238" y="842"/>
                    <a:pt x="4977" y="582"/>
                    <a:pt x="4656" y="582"/>
                  </a:cubicBezTo>
                  <a:lnTo>
                    <a:pt x="4463" y="582"/>
                  </a:lnTo>
                  <a:cubicBezTo>
                    <a:pt x="4412" y="582"/>
                    <a:pt x="4367" y="545"/>
                    <a:pt x="4358" y="494"/>
                  </a:cubicBezTo>
                  <a:cubicBezTo>
                    <a:pt x="4316" y="214"/>
                    <a:pt x="4075" y="1"/>
                    <a:pt x="37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2"/>
            <p:cNvSpPr/>
            <p:nvPr/>
          </p:nvSpPr>
          <p:spPr>
            <a:xfrm>
              <a:off x="7411686" y="2616452"/>
              <a:ext cx="35581" cy="11145"/>
            </a:xfrm>
            <a:custGeom>
              <a:avLst/>
              <a:gdLst/>
              <a:ahLst/>
              <a:cxnLst/>
              <a:rect l="l" t="t" r="r" b="b"/>
              <a:pathLst>
                <a:path w="846" h="265" extrusionOk="0">
                  <a:moveTo>
                    <a:pt x="132" y="0"/>
                  </a:moveTo>
                  <a:cubicBezTo>
                    <a:pt x="60" y="0"/>
                    <a:pt x="0" y="60"/>
                    <a:pt x="0" y="133"/>
                  </a:cubicBezTo>
                  <a:cubicBezTo>
                    <a:pt x="0" y="205"/>
                    <a:pt x="60" y="265"/>
                    <a:pt x="132" y="265"/>
                  </a:cubicBezTo>
                  <a:lnTo>
                    <a:pt x="714" y="265"/>
                  </a:lnTo>
                  <a:cubicBezTo>
                    <a:pt x="786" y="265"/>
                    <a:pt x="845" y="205"/>
                    <a:pt x="846" y="133"/>
                  </a:cubicBezTo>
                  <a:cubicBezTo>
                    <a:pt x="846" y="60"/>
                    <a:pt x="787" y="0"/>
                    <a:pt x="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2"/>
            <p:cNvSpPr/>
            <p:nvPr/>
          </p:nvSpPr>
          <p:spPr>
            <a:xfrm>
              <a:off x="7461440" y="2597569"/>
              <a:ext cx="78185" cy="51184"/>
            </a:xfrm>
            <a:custGeom>
              <a:avLst/>
              <a:gdLst/>
              <a:ahLst/>
              <a:cxnLst/>
              <a:rect l="l" t="t" r="r" b="b"/>
              <a:pathLst>
                <a:path w="1859" h="1217" extrusionOk="0">
                  <a:moveTo>
                    <a:pt x="1" y="1"/>
                  </a:moveTo>
                  <a:cubicBezTo>
                    <a:pt x="292" y="1"/>
                    <a:pt x="534" y="214"/>
                    <a:pt x="577" y="494"/>
                  </a:cubicBezTo>
                  <a:cubicBezTo>
                    <a:pt x="584" y="545"/>
                    <a:pt x="629" y="582"/>
                    <a:pt x="680" y="582"/>
                  </a:cubicBezTo>
                  <a:lnTo>
                    <a:pt x="874" y="582"/>
                  </a:lnTo>
                  <a:cubicBezTo>
                    <a:pt x="1195" y="582"/>
                    <a:pt x="1455" y="842"/>
                    <a:pt x="1455" y="1164"/>
                  </a:cubicBezTo>
                  <a:lnTo>
                    <a:pt x="1455" y="1216"/>
                  </a:lnTo>
                  <a:lnTo>
                    <a:pt x="1859" y="1216"/>
                  </a:lnTo>
                  <a:lnTo>
                    <a:pt x="1859" y="1164"/>
                  </a:lnTo>
                  <a:cubicBezTo>
                    <a:pt x="1859" y="842"/>
                    <a:pt x="1598" y="582"/>
                    <a:pt x="1277" y="582"/>
                  </a:cubicBezTo>
                  <a:lnTo>
                    <a:pt x="1084" y="582"/>
                  </a:lnTo>
                  <a:cubicBezTo>
                    <a:pt x="1033" y="582"/>
                    <a:pt x="988" y="545"/>
                    <a:pt x="979" y="494"/>
                  </a:cubicBezTo>
                  <a:cubicBezTo>
                    <a:pt x="937" y="214"/>
                    <a:pt x="696" y="1"/>
                    <a:pt x="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2"/>
            <p:cNvSpPr/>
            <p:nvPr/>
          </p:nvSpPr>
          <p:spPr>
            <a:xfrm>
              <a:off x="7294767" y="2646481"/>
              <a:ext cx="269378" cy="24520"/>
            </a:xfrm>
            <a:custGeom>
              <a:avLst/>
              <a:gdLst/>
              <a:ahLst/>
              <a:cxnLst/>
              <a:rect l="l" t="t" r="r" b="b"/>
              <a:pathLst>
                <a:path w="6405" h="583" extrusionOk="0">
                  <a:moveTo>
                    <a:pt x="141" y="1"/>
                  </a:moveTo>
                  <a:cubicBezTo>
                    <a:pt x="63" y="1"/>
                    <a:pt x="1" y="63"/>
                    <a:pt x="1" y="141"/>
                  </a:cubicBezTo>
                  <a:lnTo>
                    <a:pt x="1" y="583"/>
                  </a:lnTo>
                  <a:lnTo>
                    <a:pt x="6405" y="583"/>
                  </a:lnTo>
                  <a:lnTo>
                    <a:pt x="6405" y="141"/>
                  </a:lnTo>
                  <a:cubicBezTo>
                    <a:pt x="6405" y="63"/>
                    <a:pt x="6341" y="1"/>
                    <a:pt x="62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2"/>
            <p:cNvSpPr/>
            <p:nvPr/>
          </p:nvSpPr>
          <p:spPr>
            <a:xfrm>
              <a:off x="7541181" y="2646481"/>
              <a:ext cx="22963" cy="24520"/>
            </a:xfrm>
            <a:custGeom>
              <a:avLst/>
              <a:gdLst/>
              <a:ahLst/>
              <a:cxnLst/>
              <a:rect l="l" t="t" r="r" b="b"/>
              <a:pathLst>
                <a:path w="546" h="583" extrusionOk="0">
                  <a:moveTo>
                    <a:pt x="1" y="1"/>
                  </a:moveTo>
                  <a:cubicBezTo>
                    <a:pt x="80" y="1"/>
                    <a:pt x="142" y="63"/>
                    <a:pt x="142" y="141"/>
                  </a:cubicBezTo>
                  <a:lnTo>
                    <a:pt x="142" y="583"/>
                  </a:lnTo>
                  <a:lnTo>
                    <a:pt x="546" y="583"/>
                  </a:lnTo>
                  <a:lnTo>
                    <a:pt x="546" y="141"/>
                  </a:lnTo>
                  <a:cubicBezTo>
                    <a:pt x="546" y="63"/>
                    <a:pt x="482" y="1"/>
                    <a:pt x="4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2"/>
            <p:cNvSpPr/>
            <p:nvPr/>
          </p:nvSpPr>
          <p:spPr>
            <a:xfrm>
              <a:off x="7276977" y="2665407"/>
              <a:ext cx="304959" cy="11187"/>
            </a:xfrm>
            <a:custGeom>
              <a:avLst/>
              <a:gdLst/>
              <a:ahLst/>
              <a:cxnLst/>
              <a:rect l="l" t="t" r="r" b="b"/>
              <a:pathLst>
                <a:path w="7251" h="266" extrusionOk="0">
                  <a:moveTo>
                    <a:pt x="133" y="1"/>
                  </a:moveTo>
                  <a:cubicBezTo>
                    <a:pt x="60" y="1"/>
                    <a:pt x="0" y="60"/>
                    <a:pt x="0" y="133"/>
                  </a:cubicBezTo>
                  <a:cubicBezTo>
                    <a:pt x="0" y="206"/>
                    <a:pt x="60" y="265"/>
                    <a:pt x="133" y="265"/>
                  </a:cubicBezTo>
                  <a:lnTo>
                    <a:pt x="7118" y="265"/>
                  </a:lnTo>
                  <a:cubicBezTo>
                    <a:pt x="7192" y="265"/>
                    <a:pt x="7250" y="207"/>
                    <a:pt x="7250" y="133"/>
                  </a:cubicBezTo>
                  <a:cubicBezTo>
                    <a:pt x="7250" y="60"/>
                    <a:pt x="7192" y="1"/>
                    <a:pt x="7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2"/>
            <p:cNvSpPr/>
            <p:nvPr/>
          </p:nvSpPr>
          <p:spPr>
            <a:xfrm>
              <a:off x="7306627" y="2303673"/>
              <a:ext cx="245574" cy="220465"/>
            </a:xfrm>
            <a:custGeom>
              <a:avLst/>
              <a:gdLst/>
              <a:ahLst/>
              <a:cxnLst/>
              <a:rect l="l" t="t" r="r" b="b"/>
              <a:pathLst>
                <a:path w="5839" h="5242" extrusionOk="0">
                  <a:moveTo>
                    <a:pt x="2046" y="0"/>
                  </a:moveTo>
                  <a:cubicBezTo>
                    <a:pt x="1564" y="0"/>
                    <a:pt x="1173" y="391"/>
                    <a:pt x="1173" y="873"/>
                  </a:cubicBezTo>
                  <a:lnTo>
                    <a:pt x="1173" y="2810"/>
                  </a:lnTo>
                  <a:cubicBezTo>
                    <a:pt x="1173" y="2866"/>
                    <a:pt x="1130" y="2911"/>
                    <a:pt x="1076" y="2916"/>
                  </a:cubicBezTo>
                  <a:cubicBezTo>
                    <a:pt x="473" y="2965"/>
                    <a:pt x="1" y="3474"/>
                    <a:pt x="8" y="4091"/>
                  </a:cubicBezTo>
                  <a:cubicBezTo>
                    <a:pt x="16" y="4731"/>
                    <a:pt x="550" y="5241"/>
                    <a:pt x="1189" y="5241"/>
                  </a:cubicBezTo>
                  <a:lnTo>
                    <a:pt x="4649" y="5241"/>
                  </a:lnTo>
                  <a:cubicBezTo>
                    <a:pt x="5290" y="5241"/>
                    <a:pt x="5823" y="4732"/>
                    <a:pt x="5831" y="4091"/>
                  </a:cubicBezTo>
                  <a:cubicBezTo>
                    <a:pt x="5838" y="3474"/>
                    <a:pt x="5366" y="2966"/>
                    <a:pt x="4763" y="2916"/>
                  </a:cubicBezTo>
                  <a:cubicBezTo>
                    <a:pt x="4709" y="2911"/>
                    <a:pt x="4666" y="2866"/>
                    <a:pt x="4666" y="2810"/>
                  </a:cubicBezTo>
                  <a:lnTo>
                    <a:pt x="4666" y="873"/>
                  </a:lnTo>
                  <a:cubicBezTo>
                    <a:pt x="4666" y="392"/>
                    <a:pt x="4275" y="0"/>
                    <a:pt x="37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2"/>
            <p:cNvSpPr/>
            <p:nvPr/>
          </p:nvSpPr>
          <p:spPr>
            <a:xfrm>
              <a:off x="7306627" y="2303673"/>
              <a:ext cx="245574" cy="220465"/>
            </a:xfrm>
            <a:custGeom>
              <a:avLst/>
              <a:gdLst/>
              <a:ahLst/>
              <a:cxnLst/>
              <a:rect l="l" t="t" r="r" b="b"/>
              <a:pathLst>
                <a:path w="5839" h="5242" extrusionOk="0">
                  <a:moveTo>
                    <a:pt x="2046" y="0"/>
                  </a:moveTo>
                  <a:cubicBezTo>
                    <a:pt x="1564" y="0"/>
                    <a:pt x="1173" y="391"/>
                    <a:pt x="1173" y="873"/>
                  </a:cubicBezTo>
                  <a:lnTo>
                    <a:pt x="1173" y="2810"/>
                  </a:lnTo>
                  <a:cubicBezTo>
                    <a:pt x="1173" y="2866"/>
                    <a:pt x="1130" y="2911"/>
                    <a:pt x="1076" y="2916"/>
                  </a:cubicBezTo>
                  <a:cubicBezTo>
                    <a:pt x="473" y="2965"/>
                    <a:pt x="1" y="3474"/>
                    <a:pt x="8" y="4091"/>
                  </a:cubicBezTo>
                  <a:cubicBezTo>
                    <a:pt x="16" y="4731"/>
                    <a:pt x="550" y="5241"/>
                    <a:pt x="1189" y="5241"/>
                  </a:cubicBezTo>
                  <a:lnTo>
                    <a:pt x="4649" y="5241"/>
                  </a:lnTo>
                  <a:cubicBezTo>
                    <a:pt x="5290" y="5241"/>
                    <a:pt x="5823" y="4732"/>
                    <a:pt x="5831" y="4091"/>
                  </a:cubicBezTo>
                  <a:cubicBezTo>
                    <a:pt x="5838" y="3474"/>
                    <a:pt x="5366" y="2966"/>
                    <a:pt x="4763" y="2916"/>
                  </a:cubicBezTo>
                  <a:cubicBezTo>
                    <a:pt x="4709" y="2911"/>
                    <a:pt x="4666" y="2866"/>
                    <a:pt x="4666" y="2810"/>
                  </a:cubicBezTo>
                  <a:lnTo>
                    <a:pt x="4666" y="873"/>
                  </a:lnTo>
                  <a:cubicBezTo>
                    <a:pt x="4666" y="392"/>
                    <a:pt x="4275" y="0"/>
                    <a:pt x="37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2"/>
            <p:cNvSpPr/>
            <p:nvPr/>
          </p:nvSpPr>
          <p:spPr>
            <a:xfrm>
              <a:off x="7449075" y="2303673"/>
              <a:ext cx="103167" cy="220465"/>
            </a:xfrm>
            <a:custGeom>
              <a:avLst/>
              <a:gdLst/>
              <a:ahLst/>
              <a:cxnLst/>
              <a:rect l="l" t="t" r="r" b="b"/>
              <a:pathLst>
                <a:path w="2453" h="5242" extrusionOk="0">
                  <a:moveTo>
                    <a:pt x="1" y="0"/>
                  </a:moveTo>
                  <a:cubicBezTo>
                    <a:pt x="482" y="0"/>
                    <a:pt x="874" y="391"/>
                    <a:pt x="874" y="873"/>
                  </a:cubicBezTo>
                  <a:lnTo>
                    <a:pt x="874" y="2810"/>
                  </a:lnTo>
                  <a:cubicBezTo>
                    <a:pt x="874" y="2866"/>
                    <a:pt x="917" y="2911"/>
                    <a:pt x="971" y="2916"/>
                  </a:cubicBezTo>
                  <a:cubicBezTo>
                    <a:pt x="1574" y="2965"/>
                    <a:pt x="2046" y="3474"/>
                    <a:pt x="2039" y="4091"/>
                  </a:cubicBezTo>
                  <a:cubicBezTo>
                    <a:pt x="2031" y="4731"/>
                    <a:pt x="1497" y="5241"/>
                    <a:pt x="857" y="5241"/>
                  </a:cubicBezTo>
                  <a:lnTo>
                    <a:pt x="1262" y="5241"/>
                  </a:lnTo>
                  <a:cubicBezTo>
                    <a:pt x="1903" y="5241"/>
                    <a:pt x="2436" y="4732"/>
                    <a:pt x="2444" y="4091"/>
                  </a:cubicBezTo>
                  <a:cubicBezTo>
                    <a:pt x="2452" y="3474"/>
                    <a:pt x="1980" y="2966"/>
                    <a:pt x="1376" y="2916"/>
                  </a:cubicBezTo>
                  <a:cubicBezTo>
                    <a:pt x="1322" y="2911"/>
                    <a:pt x="1279" y="2866"/>
                    <a:pt x="1279" y="2810"/>
                  </a:cubicBezTo>
                  <a:lnTo>
                    <a:pt x="1279" y="873"/>
                  </a:lnTo>
                  <a:cubicBezTo>
                    <a:pt x="1279" y="392"/>
                    <a:pt x="888" y="0"/>
                    <a:pt x="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2"/>
            <p:cNvSpPr/>
            <p:nvPr/>
          </p:nvSpPr>
          <p:spPr>
            <a:xfrm>
              <a:off x="7344352" y="2457308"/>
              <a:ext cx="23342" cy="11145"/>
            </a:xfrm>
            <a:custGeom>
              <a:avLst/>
              <a:gdLst/>
              <a:ahLst/>
              <a:cxnLst/>
              <a:rect l="l" t="t" r="r" b="b"/>
              <a:pathLst>
                <a:path w="555" h="265" extrusionOk="0">
                  <a:moveTo>
                    <a:pt x="132" y="1"/>
                  </a:moveTo>
                  <a:cubicBezTo>
                    <a:pt x="59" y="1"/>
                    <a:pt x="0" y="59"/>
                    <a:pt x="0" y="133"/>
                  </a:cubicBezTo>
                  <a:cubicBezTo>
                    <a:pt x="0" y="206"/>
                    <a:pt x="59" y="264"/>
                    <a:pt x="132" y="264"/>
                  </a:cubicBezTo>
                  <a:lnTo>
                    <a:pt x="422" y="264"/>
                  </a:lnTo>
                  <a:cubicBezTo>
                    <a:pt x="494" y="264"/>
                    <a:pt x="555" y="206"/>
                    <a:pt x="555" y="133"/>
                  </a:cubicBezTo>
                  <a:cubicBezTo>
                    <a:pt x="555" y="59"/>
                    <a:pt x="496" y="1"/>
                    <a:pt x="4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2"/>
            <p:cNvSpPr/>
            <p:nvPr/>
          </p:nvSpPr>
          <p:spPr>
            <a:xfrm>
              <a:off x="7466739" y="2481743"/>
              <a:ext cx="23384" cy="11187"/>
            </a:xfrm>
            <a:custGeom>
              <a:avLst/>
              <a:gdLst/>
              <a:ahLst/>
              <a:cxnLst/>
              <a:rect l="l" t="t" r="r" b="b"/>
              <a:pathLst>
                <a:path w="556" h="266" extrusionOk="0">
                  <a:moveTo>
                    <a:pt x="133" y="1"/>
                  </a:moveTo>
                  <a:cubicBezTo>
                    <a:pt x="59" y="1"/>
                    <a:pt x="1" y="60"/>
                    <a:pt x="1" y="133"/>
                  </a:cubicBezTo>
                  <a:cubicBezTo>
                    <a:pt x="1" y="206"/>
                    <a:pt x="59" y="265"/>
                    <a:pt x="133" y="265"/>
                  </a:cubicBezTo>
                  <a:lnTo>
                    <a:pt x="423" y="265"/>
                  </a:lnTo>
                  <a:cubicBezTo>
                    <a:pt x="497" y="265"/>
                    <a:pt x="555" y="206"/>
                    <a:pt x="555" y="133"/>
                  </a:cubicBezTo>
                  <a:cubicBezTo>
                    <a:pt x="555" y="60"/>
                    <a:pt x="497" y="1"/>
                    <a:pt x="4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2"/>
            <p:cNvSpPr/>
            <p:nvPr/>
          </p:nvSpPr>
          <p:spPr>
            <a:xfrm>
              <a:off x="7381026" y="2347160"/>
              <a:ext cx="23342" cy="11103"/>
            </a:xfrm>
            <a:custGeom>
              <a:avLst/>
              <a:gdLst/>
              <a:ahLst/>
              <a:cxnLst/>
              <a:rect l="l" t="t" r="r" b="b"/>
              <a:pathLst>
                <a:path w="555" h="264" extrusionOk="0">
                  <a:moveTo>
                    <a:pt x="133" y="0"/>
                  </a:moveTo>
                  <a:cubicBezTo>
                    <a:pt x="60" y="0"/>
                    <a:pt x="0" y="59"/>
                    <a:pt x="0" y="131"/>
                  </a:cubicBezTo>
                  <a:cubicBezTo>
                    <a:pt x="0" y="205"/>
                    <a:pt x="59" y="264"/>
                    <a:pt x="133" y="264"/>
                  </a:cubicBezTo>
                  <a:lnTo>
                    <a:pt x="424" y="264"/>
                  </a:lnTo>
                  <a:cubicBezTo>
                    <a:pt x="496" y="264"/>
                    <a:pt x="555" y="205"/>
                    <a:pt x="555" y="131"/>
                  </a:cubicBezTo>
                  <a:cubicBezTo>
                    <a:pt x="555" y="59"/>
                    <a:pt x="496" y="0"/>
                    <a:pt x="4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2"/>
            <p:cNvSpPr/>
            <p:nvPr/>
          </p:nvSpPr>
          <p:spPr>
            <a:xfrm>
              <a:off x="7351923" y="2415167"/>
              <a:ext cx="58544" cy="11145"/>
            </a:xfrm>
            <a:custGeom>
              <a:avLst/>
              <a:gdLst/>
              <a:ahLst/>
              <a:cxnLst/>
              <a:rect l="l" t="t" r="r" b="b"/>
              <a:pathLst>
                <a:path w="1392" h="265" extrusionOk="0">
                  <a:moveTo>
                    <a:pt x="97" y="0"/>
                  </a:moveTo>
                  <a:lnTo>
                    <a:pt x="97" y="159"/>
                  </a:lnTo>
                  <a:cubicBezTo>
                    <a:pt x="97" y="215"/>
                    <a:pt x="55" y="260"/>
                    <a:pt x="1" y="265"/>
                  </a:cubicBezTo>
                  <a:lnTo>
                    <a:pt x="1260" y="265"/>
                  </a:lnTo>
                  <a:cubicBezTo>
                    <a:pt x="1333" y="265"/>
                    <a:pt x="1391" y="205"/>
                    <a:pt x="1391" y="133"/>
                  </a:cubicBezTo>
                  <a:cubicBezTo>
                    <a:pt x="1391" y="60"/>
                    <a:pt x="1333" y="0"/>
                    <a:pt x="12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2"/>
            <p:cNvSpPr/>
            <p:nvPr/>
          </p:nvSpPr>
          <p:spPr>
            <a:xfrm>
              <a:off x="7472838" y="2415251"/>
              <a:ext cx="34109" cy="11103"/>
            </a:xfrm>
            <a:custGeom>
              <a:avLst/>
              <a:gdLst/>
              <a:ahLst/>
              <a:cxnLst/>
              <a:rect l="l" t="t" r="r" b="b"/>
              <a:pathLst>
                <a:path w="811" h="264" extrusionOk="0">
                  <a:moveTo>
                    <a:pt x="133" y="0"/>
                  </a:moveTo>
                  <a:cubicBezTo>
                    <a:pt x="60" y="0"/>
                    <a:pt x="0" y="59"/>
                    <a:pt x="0" y="132"/>
                  </a:cubicBezTo>
                  <a:cubicBezTo>
                    <a:pt x="0" y="205"/>
                    <a:pt x="60" y="264"/>
                    <a:pt x="133" y="264"/>
                  </a:cubicBezTo>
                  <a:lnTo>
                    <a:pt x="811" y="264"/>
                  </a:lnTo>
                  <a:cubicBezTo>
                    <a:pt x="757" y="258"/>
                    <a:pt x="716" y="213"/>
                    <a:pt x="716" y="159"/>
                  </a:cubicBezTo>
                  <a:lnTo>
                    <a:pt x="7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0" name="Google Shape;3650;p82"/>
          <p:cNvGrpSpPr/>
          <p:nvPr/>
        </p:nvGrpSpPr>
        <p:grpSpPr>
          <a:xfrm>
            <a:off x="5161326" y="1885491"/>
            <a:ext cx="373344" cy="335575"/>
            <a:chOff x="3984351" y="4253866"/>
            <a:chExt cx="373344" cy="335575"/>
          </a:xfrm>
        </p:grpSpPr>
        <p:sp>
          <p:nvSpPr>
            <p:cNvPr id="3651" name="Google Shape;3651;p82"/>
            <p:cNvSpPr/>
            <p:nvPr/>
          </p:nvSpPr>
          <p:spPr>
            <a:xfrm>
              <a:off x="3984351" y="4253866"/>
              <a:ext cx="373344" cy="211381"/>
            </a:xfrm>
            <a:custGeom>
              <a:avLst/>
              <a:gdLst/>
              <a:ahLst/>
              <a:cxnLst/>
              <a:rect l="l" t="t" r="r" b="b"/>
              <a:pathLst>
                <a:path w="8877" h="5026" extrusionOk="0">
                  <a:moveTo>
                    <a:pt x="3848" y="0"/>
                  </a:moveTo>
                  <a:cubicBezTo>
                    <a:pt x="3840" y="0"/>
                    <a:pt x="3832" y="0"/>
                    <a:pt x="3824" y="0"/>
                  </a:cubicBezTo>
                  <a:cubicBezTo>
                    <a:pt x="2689" y="12"/>
                    <a:pt x="1779" y="952"/>
                    <a:pt x="1779" y="2090"/>
                  </a:cubicBezTo>
                  <a:lnTo>
                    <a:pt x="1779" y="2258"/>
                  </a:lnTo>
                  <a:cubicBezTo>
                    <a:pt x="1779" y="2316"/>
                    <a:pt x="1731" y="2366"/>
                    <a:pt x="1671" y="2366"/>
                  </a:cubicBezTo>
                  <a:lnTo>
                    <a:pt x="1352" y="2366"/>
                  </a:lnTo>
                  <a:cubicBezTo>
                    <a:pt x="620" y="2366"/>
                    <a:pt x="11" y="2952"/>
                    <a:pt x="6" y="3685"/>
                  </a:cubicBezTo>
                  <a:cubicBezTo>
                    <a:pt x="1" y="4424"/>
                    <a:pt x="598" y="5025"/>
                    <a:pt x="1336" y="5025"/>
                  </a:cubicBezTo>
                  <a:lnTo>
                    <a:pt x="7245" y="5025"/>
                  </a:lnTo>
                  <a:cubicBezTo>
                    <a:pt x="8147" y="5025"/>
                    <a:pt x="8877" y="4290"/>
                    <a:pt x="8871" y="3387"/>
                  </a:cubicBezTo>
                  <a:cubicBezTo>
                    <a:pt x="8863" y="2490"/>
                    <a:pt x="8120" y="1773"/>
                    <a:pt x="7225" y="1773"/>
                  </a:cubicBezTo>
                  <a:lnTo>
                    <a:pt x="5985" y="1773"/>
                  </a:lnTo>
                  <a:cubicBezTo>
                    <a:pt x="5933" y="1773"/>
                    <a:pt x="5888" y="1736"/>
                    <a:pt x="5879" y="1685"/>
                  </a:cubicBezTo>
                  <a:cubicBezTo>
                    <a:pt x="5700" y="726"/>
                    <a:pt x="4859" y="0"/>
                    <a:pt x="3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2"/>
            <p:cNvSpPr/>
            <p:nvPr/>
          </p:nvSpPr>
          <p:spPr>
            <a:xfrm>
              <a:off x="4270929" y="4328433"/>
              <a:ext cx="86723" cy="136729"/>
            </a:xfrm>
            <a:custGeom>
              <a:avLst/>
              <a:gdLst/>
              <a:ahLst/>
              <a:cxnLst/>
              <a:rect l="l" t="t" r="r" b="b"/>
              <a:pathLst>
                <a:path w="2062" h="3251" extrusionOk="0">
                  <a:moveTo>
                    <a:pt x="1" y="0"/>
                  </a:moveTo>
                  <a:cubicBezTo>
                    <a:pt x="896" y="0"/>
                    <a:pt x="1639" y="717"/>
                    <a:pt x="1646" y="1613"/>
                  </a:cubicBezTo>
                  <a:cubicBezTo>
                    <a:pt x="1652" y="2516"/>
                    <a:pt x="922" y="3250"/>
                    <a:pt x="20" y="3250"/>
                  </a:cubicBezTo>
                  <a:lnTo>
                    <a:pt x="430" y="3250"/>
                  </a:lnTo>
                  <a:cubicBezTo>
                    <a:pt x="1332" y="3250"/>
                    <a:pt x="2062" y="2516"/>
                    <a:pt x="2056" y="1613"/>
                  </a:cubicBezTo>
                  <a:cubicBezTo>
                    <a:pt x="2049" y="717"/>
                    <a:pt x="1306"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2"/>
            <p:cNvSpPr/>
            <p:nvPr/>
          </p:nvSpPr>
          <p:spPr>
            <a:xfrm>
              <a:off x="4137523" y="4253866"/>
              <a:ext cx="98541" cy="74610"/>
            </a:xfrm>
            <a:custGeom>
              <a:avLst/>
              <a:gdLst/>
              <a:ahLst/>
              <a:cxnLst/>
              <a:rect l="l" t="t" r="r" b="b"/>
              <a:pathLst>
                <a:path w="2343" h="1774" extrusionOk="0">
                  <a:moveTo>
                    <a:pt x="206" y="0"/>
                  </a:moveTo>
                  <a:cubicBezTo>
                    <a:pt x="198" y="0"/>
                    <a:pt x="190" y="0"/>
                    <a:pt x="182" y="0"/>
                  </a:cubicBezTo>
                  <a:cubicBezTo>
                    <a:pt x="121" y="0"/>
                    <a:pt x="61" y="4"/>
                    <a:pt x="1" y="11"/>
                  </a:cubicBezTo>
                  <a:cubicBezTo>
                    <a:pt x="918" y="102"/>
                    <a:pt x="1660" y="791"/>
                    <a:pt x="1827" y="1685"/>
                  </a:cubicBezTo>
                  <a:cubicBezTo>
                    <a:pt x="1836" y="1736"/>
                    <a:pt x="1881" y="1773"/>
                    <a:pt x="1933" y="1773"/>
                  </a:cubicBezTo>
                  <a:lnTo>
                    <a:pt x="2343" y="1773"/>
                  </a:lnTo>
                  <a:cubicBezTo>
                    <a:pt x="2291" y="1773"/>
                    <a:pt x="2246" y="1736"/>
                    <a:pt x="2237" y="1685"/>
                  </a:cubicBezTo>
                  <a:cubicBezTo>
                    <a:pt x="2058" y="726"/>
                    <a:pt x="1217" y="0"/>
                    <a:pt x="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2"/>
            <p:cNvSpPr/>
            <p:nvPr/>
          </p:nvSpPr>
          <p:spPr>
            <a:xfrm>
              <a:off x="4034146" y="4494601"/>
              <a:ext cx="25024" cy="32679"/>
            </a:xfrm>
            <a:custGeom>
              <a:avLst/>
              <a:gdLst/>
              <a:ahLst/>
              <a:cxnLst/>
              <a:rect l="l" t="t" r="r" b="b"/>
              <a:pathLst>
                <a:path w="595" h="777" extrusionOk="0">
                  <a:moveTo>
                    <a:pt x="299" y="1"/>
                  </a:moveTo>
                  <a:cubicBezTo>
                    <a:pt x="263" y="1"/>
                    <a:pt x="227" y="18"/>
                    <a:pt x="206" y="54"/>
                  </a:cubicBezTo>
                  <a:lnTo>
                    <a:pt x="23" y="377"/>
                  </a:lnTo>
                  <a:cubicBezTo>
                    <a:pt x="8" y="419"/>
                    <a:pt x="0" y="466"/>
                    <a:pt x="6" y="516"/>
                  </a:cubicBezTo>
                  <a:cubicBezTo>
                    <a:pt x="23" y="660"/>
                    <a:pt x="148" y="774"/>
                    <a:pt x="293" y="777"/>
                  </a:cubicBezTo>
                  <a:cubicBezTo>
                    <a:pt x="295" y="777"/>
                    <a:pt x="297" y="777"/>
                    <a:pt x="299" y="777"/>
                  </a:cubicBezTo>
                  <a:cubicBezTo>
                    <a:pt x="463" y="777"/>
                    <a:pt x="595" y="644"/>
                    <a:pt x="595" y="481"/>
                  </a:cubicBezTo>
                  <a:cubicBezTo>
                    <a:pt x="595" y="445"/>
                    <a:pt x="587" y="410"/>
                    <a:pt x="575" y="377"/>
                  </a:cubicBezTo>
                  <a:lnTo>
                    <a:pt x="393" y="54"/>
                  </a:lnTo>
                  <a:cubicBezTo>
                    <a:pt x="372" y="18"/>
                    <a:pt x="336"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2"/>
            <p:cNvSpPr/>
            <p:nvPr/>
          </p:nvSpPr>
          <p:spPr>
            <a:xfrm>
              <a:off x="4096265" y="4556762"/>
              <a:ext cx="25024" cy="32679"/>
            </a:xfrm>
            <a:custGeom>
              <a:avLst/>
              <a:gdLst/>
              <a:ahLst/>
              <a:cxnLst/>
              <a:rect l="l" t="t" r="r" b="b"/>
              <a:pathLst>
                <a:path w="595" h="777" extrusionOk="0">
                  <a:moveTo>
                    <a:pt x="300" y="0"/>
                  </a:moveTo>
                  <a:cubicBezTo>
                    <a:pt x="264" y="0"/>
                    <a:pt x="228" y="18"/>
                    <a:pt x="207" y="54"/>
                  </a:cubicBezTo>
                  <a:lnTo>
                    <a:pt x="24" y="377"/>
                  </a:lnTo>
                  <a:cubicBezTo>
                    <a:pt x="8" y="419"/>
                    <a:pt x="0" y="467"/>
                    <a:pt x="6" y="515"/>
                  </a:cubicBezTo>
                  <a:cubicBezTo>
                    <a:pt x="24" y="660"/>
                    <a:pt x="148" y="775"/>
                    <a:pt x="293" y="777"/>
                  </a:cubicBezTo>
                  <a:cubicBezTo>
                    <a:pt x="296" y="777"/>
                    <a:pt x="298" y="777"/>
                    <a:pt x="301" y="777"/>
                  </a:cubicBezTo>
                  <a:cubicBezTo>
                    <a:pt x="464" y="777"/>
                    <a:pt x="594" y="643"/>
                    <a:pt x="594" y="481"/>
                  </a:cubicBezTo>
                  <a:cubicBezTo>
                    <a:pt x="594" y="444"/>
                    <a:pt x="588" y="409"/>
                    <a:pt x="576" y="377"/>
                  </a:cubicBezTo>
                  <a:lnTo>
                    <a:pt x="393" y="54"/>
                  </a:lnTo>
                  <a:cubicBezTo>
                    <a:pt x="372" y="18"/>
                    <a:pt x="336"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2"/>
            <p:cNvSpPr/>
            <p:nvPr/>
          </p:nvSpPr>
          <p:spPr>
            <a:xfrm>
              <a:off x="4220502" y="4556762"/>
              <a:ext cx="25108" cy="32679"/>
            </a:xfrm>
            <a:custGeom>
              <a:avLst/>
              <a:gdLst/>
              <a:ahLst/>
              <a:cxnLst/>
              <a:rect l="l" t="t" r="r" b="b"/>
              <a:pathLst>
                <a:path w="597" h="777" extrusionOk="0">
                  <a:moveTo>
                    <a:pt x="299" y="0"/>
                  </a:moveTo>
                  <a:cubicBezTo>
                    <a:pt x="263" y="0"/>
                    <a:pt x="227" y="18"/>
                    <a:pt x="207" y="54"/>
                  </a:cubicBezTo>
                  <a:lnTo>
                    <a:pt x="23" y="377"/>
                  </a:lnTo>
                  <a:cubicBezTo>
                    <a:pt x="8" y="419"/>
                    <a:pt x="1" y="467"/>
                    <a:pt x="7" y="515"/>
                  </a:cubicBezTo>
                  <a:cubicBezTo>
                    <a:pt x="23" y="660"/>
                    <a:pt x="148" y="775"/>
                    <a:pt x="294" y="777"/>
                  </a:cubicBezTo>
                  <a:cubicBezTo>
                    <a:pt x="296" y="777"/>
                    <a:pt x="299" y="777"/>
                    <a:pt x="301" y="777"/>
                  </a:cubicBezTo>
                  <a:cubicBezTo>
                    <a:pt x="464" y="777"/>
                    <a:pt x="595" y="643"/>
                    <a:pt x="595" y="481"/>
                  </a:cubicBezTo>
                  <a:cubicBezTo>
                    <a:pt x="596" y="444"/>
                    <a:pt x="589" y="409"/>
                    <a:pt x="576" y="377"/>
                  </a:cubicBezTo>
                  <a:lnTo>
                    <a:pt x="392" y="54"/>
                  </a:lnTo>
                  <a:cubicBezTo>
                    <a:pt x="372" y="18"/>
                    <a:pt x="336" y="0"/>
                    <a:pt x="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2"/>
            <p:cNvSpPr/>
            <p:nvPr/>
          </p:nvSpPr>
          <p:spPr>
            <a:xfrm>
              <a:off x="4282663" y="4494601"/>
              <a:ext cx="25024" cy="32679"/>
            </a:xfrm>
            <a:custGeom>
              <a:avLst/>
              <a:gdLst/>
              <a:ahLst/>
              <a:cxnLst/>
              <a:rect l="l" t="t" r="r" b="b"/>
              <a:pathLst>
                <a:path w="595" h="777" extrusionOk="0">
                  <a:moveTo>
                    <a:pt x="300" y="1"/>
                  </a:moveTo>
                  <a:cubicBezTo>
                    <a:pt x="264" y="1"/>
                    <a:pt x="228" y="18"/>
                    <a:pt x="207" y="54"/>
                  </a:cubicBezTo>
                  <a:lnTo>
                    <a:pt x="24" y="377"/>
                  </a:lnTo>
                  <a:cubicBezTo>
                    <a:pt x="9" y="419"/>
                    <a:pt x="0" y="466"/>
                    <a:pt x="7" y="516"/>
                  </a:cubicBezTo>
                  <a:cubicBezTo>
                    <a:pt x="24" y="660"/>
                    <a:pt x="148" y="774"/>
                    <a:pt x="294" y="777"/>
                  </a:cubicBezTo>
                  <a:cubicBezTo>
                    <a:pt x="295" y="777"/>
                    <a:pt x="297" y="777"/>
                    <a:pt x="299" y="777"/>
                  </a:cubicBezTo>
                  <a:cubicBezTo>
                    <a:pt x="464" y="777"/>
                    <a:pt x="595" y="644"/>
                    <a:pt x="595" y="481"/>
                  </a:cubicBezTo>
                  <a:cubicBezTo>
                    <a:pt x="595" y="445"/>
                    <a:pt x="588" y="410"/>
                    <a:pt x="576" y="377"/>
                  </a:cubicBezTo>
                  <a:lnTo>
                    <a:pt x="393" y="54"/>
                  </a:lnTo>
                  <a:cubicBezTo>
                    <a:pt x="372" y="18"/>
                    <a:pt x="336" y="1"/>
                    <a:pt x="3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2"/>
            <p:cNvSpPr/>
            <p:nvPr/>
          </p:nvSpPr>
          <p:spPr>
            <a:xfrm>
              <a:off x="4158384" y="4494601"/>
              <a:ext cx="25066" cy="32679"/>
            </a:xfrm>
            <a:custGeom>
              <a:avLst/>
              <a:gdLst/>
              <a:ahLst/>
              <a:cxnLst/>
              <a:rect l="l" t="t" r="r" b="b"/>
              <a:pathLst>
                <a:path w="596" h="777" extrusionOk="0">
                  <a:moveTo>
                    <a:pt x="300" y="1"/>
                  </a:moveTo>
                  <a:cubicBezTo>
                    <a:pt x="263" y="1"/>
                    <a:pt x="227" y="18"/>
                    <a:pt x="207" y="54"/>
                  </a:cubicBezTo>
                  <a:lnTo>
                    <a:pt x="23" y="377"/>
                  </a:lnTo>
                  <a:cubicBezTo>
                    <a:pt x="8" y="419"/>
                    <a:pt x="1" y="466"/>
                    <a:pt x="7" y="516"/>
                  </a:cubicBezTo>
                  <a:cubicBezTo>
                    <a:pt x="23" y="660"/>
                    <a:pt x="147" y="774"/>
                    <a:pt x="294" y="777"/>
                  </a:cubicBezTo>
                  <a:cubicBezTo>
                    <a:pt x="296" y="777"/>
                    <a:pt x="298" y="777"/>
                    <a:pt x="300" y="777"/>
                  </a:cubicBezTo>
                  <a:cubicBezTo>
                    <a:pt x="463" y="777"/>
                    <a:pt x="594" y="644"/>
                    <a:pt x="594" y="481"/>
                  </a:cubicBezTo>
                  <a:cubicBezTo>
                    <a:pt x="595" y="445"/>
                    <a:pt x="588" y="410"/>
                    <a:pt x="576" y="377"/>
                  </a:cubicBezTo>
                  <a:lnTo>
                    <a:pt x="392" y="54"/>
                  </a:lnTo>
                  <a:cubicBezTo>
                    <a:pt x="372" y="18"/>
                    <a:pt x="336" y="1"/>
                    <a:pt x="3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2"/>
            <p:cNvSpPr/>
            <p:nvPr/>
          </p:nvSpPr>
          <p:spPr>
            <a:xfrm>
              <a:off x="4054628" y="4342060"/>
              <a:ext cx="47441" cy="11313"/>
            </a:xfrm>
            <a:custGeom>
              <a:avLst/>
              <a:gdLst/>
              <a:ahLst/>
              <a:cxnLst/>
              <a:rect l="l" t="t" r="r" b="b"/>
              <a:pathLst>
                <a:path w="1128" h="269" extrusionOk="0">
                  <a:moveTo>
                    <a:pt x="108" y="0"/>
                  </a:moveTo>
                  <a:lnTo>
                    <a:pt x="108" y="161"/>
                  </a:lnTo>
                  <a:cubicBezTo>
                    <a:pt x="108" y="219"/>
                    <a:pt x="60" y="269"/>
                    <a:pt x="0" y="269"/>
                  </a:cubicBezTo>
                  <a:lnTo>
                    <a:pt x="994" y="269"/>
                  </a:lnTo>
                  <a:lnTo>
                    <a:pt x="994" y="267"/>
                  </a:lnTo>
                  <a:cubicBezTo>
                    <a:pt x="1069" y="267"/>
                    <a:pt x="1127" y="206"/>
                    <a:pt x="1127" y="133"/>
                  </a:cubicBezTo>
                  <a:cubicBezTo>
                    <a:pt x="1127" y="60"/>
                    <a:pt x="1067" y="0"/>
                    <a:pt x="9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0" name="Google Shape;3660;p82"/>
          <p:cNvGrpSpPr/>
          <p:nvPr/>
        </p:nvGrpSpPr>
        <p:grpSpPr>
          <a:xfrm>
            <a:off x="3602443" y="1885503"/>
            <a:ext cx="373344" cy="335576"/>
            <a:chOff x="6428218" y="4253866"/>
            <a:chExt cx="373344" cy="335576"/>
          </a:xfrm>
        </p:grpSpPr>
        <p:sp>
          <p:nvSpPr>
            <p:cNvPr id="3661" name="Google Shape;3661;p82"/>
            <p:cNvSpPr/>
            <p:nvPr/>
          </p:nvSpPr>
          <p:spPr>
            <a:xfrm>
              <a:off x="6428218" y="4253866"/>
              <a:ext cx="373344" cy="211381"/>
            </a:xfrm>
            <a:custGeom>
              <a:avLst/>
              <a:gdLst/>
              <a:ahLst/>
              <a:cxnLst/>
              <a:rect l="l" t="t" r="r" b="b"/>
              <a:pathLst>
                <a:path w="8877" h="5026" extrusionOk="0">
                  <a:moveTo>
                    <a:pt x="3847" y="0"/>
                  </a:moveTo>
                  <a:cubicBezTo>
                    <a:pt x="3839" y="0"/>
                    <a:pt x="3832" y="0"/>
                    <a:pt x="3824" y="0"/>
                  </a:cubicBezTo>
                  <a:cubicBezTo>
                    <a:pt x="2687" y="12"/>
                    <a:pt x="1778" y="952"/>
                    <a:pt x="1778" y="2090"/>
                  </a:cubicBezTo>
                  <a:lnTo>
                    <a:pt x="1778" y="2258"/>
                  </a:lnTo>
                  <a:cubicBezTo>
                    <a:pt x="1778" y="2316"/>
                    <a:pt x="1730" y="2366"/>
                    <a:pt x="1671" y="2366"/>
                  </a:cubicBezTo>
                  <a:lnTo>
                    <a:pt x="1352" y="2366"/>
                  </a:lnTo>
                  <a:cubicBezTo>
                    <a:pt x="619" y="2366"/>
                    <a:pt x="10" y="2952"/>
                    <a:pt x="5" y="3685"/>
                  </a:cubicBezTo>
                  <a:cubicBezTo>
                    <a:pt x="0" y="4424"/>
                    <a:pt x="597" y="5025"/>
                    <a:pt x="1335" y="5025"/>
                  </a:cubicBezTo>
                  <a:lnTo>
                    <a:pt x="7244" y="5025"/>
                  </a:lnTo>
                  <a:cubicBezTo>
                    <a:pt x="8146" y="5025"/>
                    <a:pt x="8876" y="4290"/>
                    <a:pt x="8870" y="3387"/>
                  </a:cubicBezTo>
                  <a:cubicBezTo>
                    <a:pt x="8862" y="2490"/>
                    <a:pt x="8119" y="1773"/>
                    <a:pt x="7224" y="1773"/>
                  </a:cubicBezTo>
                  <a:lnTo>
                    <a:pt x="5984" y="1773"/>
                  </a:lnTo>
                  <a:cubicBezTo>
                    <a:pt x="5933" y="1773"/>
                    <a:pt x="5888" y="1736"/>
                    <a:pt x="5879" y="1685"/>
                  </a:cubicBezTo>
                  <a:cubicBezTo>
                    <a:pt x="5700" y="726"/>
                    <a:pt x="4858" y="0"/>
                    <a:pt x="3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2"/>
            <p:cNvSpPr/>
            <p:nvPr/>
          </p:nvSpPr>
          <p:spPr>
            <a:xfrm>
              <a:off x="6714796" y="4328433"/>
              <a:ext cx="86723" cy="136729"/>
            </a:xfrm>
            <a:custGeom>
              <a:avLst/>
              <a:gdLst/>
              <a:ahLst/>
              <a:cxnLst/>
              <a:rect l="l" t="t" r="r" b="b"/>
              <a:pathLst>
                <a:path w="2062" h="3251" extrusionOk="0">
                  <a:moveTo>
                    <a:pt x="0" y="0"/>
                  </a:moveTo>
                  <a:cubicBezTo>
                    <a:pt x="897" y="0"/>
                    <a:pt x="1638" y="717"/>
                    <a:pt x="1645" y="1613"/>
                  </a:cubicBezTo>
                  <a:cubicBezTo>
                    <a:pt x="1651" y="2516"/>
                    <a:pt x="921" y="3250"/>
                    <a:pt x="19" y="3250"/>
                  </a:cubicBezTo>
                  <a:lnTo>
                    <a:pt x="429" y="3250"/>
                  </a:lnTo>
                  <a:cubicBezTo>
                    <a:pt x="1331" y="3250"/>
                    <a:pt x="2061" y="2516"/>
                    <a:pt x="2055" y="1613"/>
                  </a:cubicBezTo>
                  <a:cubicBezTo>
                    <a:pt x="2048" y="717"/>
                    <a:pt x="1305"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2"/>
            <p:cNvSpPr/>
            <p:nvPr/>
          </p:nvSpPr>
          <p:spPr>
            <a:xfrm>
              <a:off x="6581390" y="4253866"/>
              <a:ext cx="98541" cy="74610"/>
            </a:xfrm>
            <a:custGeom>
              <a:avLst/>
              <a:gdLst/>
              <a:ahLst/>
              <a:cxnLst/>
              <a:rect l="l" t="t" r="r" b="b"/>
              <a:pathLst>
                <a:path w="2343" h="1774" extrusionOk="0">
                  <a:moveTo>
                    <a:pt x="205" y="0"/>
                  </a:moveTo>
                  <a:cubicBezTo>
                    <a:pt x="197" y="0"/>
                    <a:pt x="190" y="0"/>
                    <a:pt x="182" y="0"/>
                  </a:cubicBezTo>
                  <a:cubicBezTo>
                    <a:pt x="120" y="1"/>
                    <a:pt x="60" y="4"/>
                    <a:pt x="0" y="11"/>
                  </a:cubicBezTo>
                  <a:cubicBezTo>
                    <a:pt x="918" y="102"/>
                    <a:pt x="1659" y="791"/>
                    <a:pt x="1827" y="1685"/>
                  </a:cubicBezTo>
                  <a:cubicBezTo>
                    <a:pt x="1836" y="1736"/>
                    <a:pt x="1881" y="1773"/>
                    <a:pt x="1932" y="1773"/>
                  </a:cubicBezTo>
                  <a:lnTo>
                    <a:pt x="2342" y="1773"/>
                  </a:lnTo>
                  <a:cubicBezTo>
                    <a:pt x="2291" y="1773"/>
                    <a:pt x="2246" y="1736"/>
                    <a:pt x="2237" y="1685"/>
                  </a:cubicBezTo>
                  <a:cubicBezTo>
                    <a:pt x="2058" y="726"/>
                    <a:pt x="1216"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2"/>
            <p:cNvSpPr/>
            <p:nvPr/>
          </p:nvSpPr>
          <p:spPr>
            <a:xfrm>
              <a:off x="6498453" y="4342060"/>
              <a:ext cx="47483" cy="11313"/>
            </a:xfrm>
            <a:custGeom>
              <a:avLst/>
              <a:gdLst/>
              <a:ahLst/>
              <a:cxnLst/>
              <a:rect l="l" t="t" r="r" b="b"/>
              <a:pathLst>
                <a:path w="1129" h="269" extrusionOk="0">
                  <a:moveTo>
                    <a:pt x="108" y="0"/>
                  </a:moveTo>
                  <a:lnTo>
                    <a:pt x="108" y="161"/>
                  </a:lnTo>
                  <a:cubicBezTo>
                    <a:pt x="108" y="219"/>
                    <a:pt x="60" y="269"/>
                    <a:pt x="1" y="269"/>
                  </a:cubicBezTo>
                  <a:lnTo>
                    <a:pt x="995" y="269"/>
                  </a:lnTo>
                  <a:lnTo>
                    <a:pt x="995" y="267"/>
                  </a:lnTo>
                  <a:cubicBezTo>
                    <a:pt x="1069" y="267"/>
                    <a:pt x="1128" y="206"/>
                    <a:pt x="1128" y="133"/>
                  </a:cubicBezTo>
                  <a:cubicBezTo>
                    <a:pt x="1128" y="60"/>
                    <a:pt x="1068" y="0"/>
                    <a:pt x="9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2"/>
            <p:cNvSpPr/>
            <p:nvPr/>
          </p:nvSpPr>
          <p:spPr>
            <a:xfrm>
              <a:off x="6453284" y="4427814"/>
              <a:ext cx="323086" cy="161627"/>
            </a:xfrm>
            <a:custGeom>
              <a:avLst/>
              <a:gdLst/>
              <a:ahLst/>
              <a:cxnLst/>
              <a:rect l="l" t="t" r="r" b="b"/>
              <a:pathLst>
                <a:path w="7682" h="3843" extrusionOk="0">
                  <a:moveTo>
                    <a:pt x="3842" y="1"/>
                  </a:moveTo>
                  <a:cubicBezTo>
                    <a:pt x="1757" y="1"/>
                    <a:pt x="60" y="1661"/>
                    <a:pt x="3" y="3732"/>
                  </a:cubicBezTo>
                  <a:cubicBezTo>
                    <a:pt x="1" y="3792"/>
                    <a:pt x="50" y="3843"/>
                    <a:pt x="109" y="3843"/>
                  </a:cubicBezTo>
                  <a:lnTo>
                    <a:pt x="612" y="3843"/>
                  </a:lnTo>
                  <a:cubicBezTo>
                    <a:pt x="669" y="3843"/>
                    <a:pt x="3060" y="2134"/>
                    <a:pt x="3843" y="2134"/>
                  </a:cubicBezTo>
                  <a:cubicBezTo>
                    <a:pt x="4626" y="2134"/>
                    <a:pt x="7002" y="3843"/>
                    <a:pt x="7059" y="3843"/>
                  </a:cubicBezTo>
                  <a:lnTo>
                    <a:pt x="7573" y="3843"/>
                  </a:lnTo>
                  <a:cubicBezTo>
                    <a:pt x="7634" y="3843"/>
                    <a:pt x="7682" y="3792"/>
                    <a:pt x="7681" y="3732"/>
                  </a:cubicBezTo>
                  <a:cubicBezTo>
                    <a:pt x="7623" y="1662"/>
                    <a:pt x="5926" y="1"/>
                    <a:pt x="38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2"/>
            <p:cNvSpPr/>
            <p:nvPr/>
          </p:nvSpPr>
          <p:spPr>
            <a:xfrm>
              <a:off x="6502996" y="4477568"/>
              <a:ext cx="223746" cy="111873"/>
            </a:xfrm>
            <a:custGeom>
              <a:avLst/>
              <a:gdLst/>
              <a:ahLst/>
              <a:cxnLst/>
              <a:rect l="l" t="t" r="r" b="b"/>
              <a:pathLst>
                <a:path w="5320" h="2660" extrusionOk="0">
                  <a:moveTo>
                    <a:pt x="2660" y="0"/>
                  </a:moveTo>
                  <a:cubicBezTo>
                    <a:pt x="1191" y="0"/>
                    <a:pt x="0" y="1190"/>
                    <a:pt x="0" y="2660"/>
                  </a:cubicBezTo>
                  <a:lnTo>
                    <a:pt x="1078" y="2660"/>
                  </a:lnTo>
                  <a:cubicBezTo>
                    <a:pt x="1135" y="2660"/>
                    <a:pt x="1181" y="2617"/>
                    <a:pt x="1185" y="2560"/>
                  </a:cubicBezTo>
                  <a:cubicBezTo>
                    <a:pt x="1236" y="1790"/>
                    <a:pt x="1877" y="1182"/>
                    <a:pt x="2660" y="1182"/>
                  </a:cubicBezTo>
                  <a:cubicBezTo>
                    <a:pt x="3443" y="1182"/>
                    <a:pt x="4083" y="1790"/>
                    <a:pt x="4135" y="2560"/>
                  </a:cubicBezTo>
                  <a:cubicBezTo>
                    <a:pt x="4138" y="2617"/>
                    <a:pt x="4184" y="2660"/>
                    <a:pt x="4240" y="2660"/>
                  </a:cubicBezTo>
                  <a:lnTo>
                    <a:pt x="5319" y="2660"/>
                  </a:lnTo>
                  <a:cubicBezTo>
                    <a:pt x="5319" y="1190"/>
                    <a:pt x="4127" y="0"/>
                    <a:pt x="2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2"/>
            <p:cNvSpPr/>
            <p:nvPr/>
          </p:nvSpPr>
          <p:spPr>
            <a:xfrm>
              <a:off x="6478140" y="4452712"/>
              <a:ext cx="273416" cy="136729"/>
            </a:xfrm>
            <a:custGeom>
              <a:avLst/>
              <a:gdLst/>
              <a:ahLst/>
              <a:cxnLst/>
              <a:rect l="l" t="t" r="r" b="b"/>
              <a:pathLst>
                <a:path w="6501" h="3251" extrusionOk="0">
                  <a:moveTo>
                    <a:pt x="3251" y="1"/>
                  </a:moveTo>
                  <a:cubicBezTo>
                    <a:pt x="1456" y="1"/>
                    <a:pt x="1" y="1456"/>
                    <a:pt x="1" y="3251"/>
                  </a:cubicBezTo>
                  <a:lnTo>
                    <a:pt x="591" y="3251"/>
                  </a:lnTo>
                  <a:cubicBezTo>
                    <a:pt x="591" y="1782"/>
                    <a:pt x="1781" y="591"/>
                    <a:pt x="3251" y="591"/>
                  </a:cubicBezTo>
                  <a:cubicBezTo>
                    <a:pt x="4720" y="591"/>
                    <a:pt x="5910" y="1781"/>
                    <a:pt x="5910" y="3251"/>
                  </a:cubicBezTo>
                  <a:lnTo>
                    <a:pt x="6501" y="3251"/>
                  </a:lnTo>
                  <a:cubicBezTo>
                    <a:pt x="6501" y="1456"/>
                    <a:pt x="5045" y="1"/>
                    <a:pt x="3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2"/>
            <p:cNvSpPr/>
            <p:nvPr/>
          </p:nvSpPr>
          <p:spPr>
            <a:xfrm>
              <a:off x="6502996" y="4477568"/>
              <a:ext cx="223746" cy="111873"/>
            </a:xfrm>
            <a:custGeom>
              <a:avLst/>
              <a:gdLst/>
              <a:ahLst/>
              <a:cxnLst/>
              <a:rect l="l" t="t" r="r" b="b"/>
              <a:pathLst>
                <a:path w="5320" h="2660" extrusionOk="0">
                  <a:moveTo>
                    <a:pt x="2660" y="0"/>
                  </a:moveTo>
                  <a:cubicBezTo>
                    <a:pt x="1190" y="0"/>
                    <a:pt x="0" y="1191"/>
                    <a:pt x="0" y="2660"/>
                  </a:cubicBezTo>
                  <a:lnTo>
                    <a:pt x="591" y="2660"/>
                  </a:lnTo>
                  <a:cubicBezTo>
                    <a:pt x="591" y="1517"/>
                    <a:pt x="1517" y="591"/>
                    <a:pt x="2660" y="591"/>
                  </a:cubicBezTo>
                  <a:cubicBezTo>
                    <a:pt x="3802" y="591"/>
                    <a:pt x="4729" y="1517"/>
                    <a:pt x="4729" y="2660"/>
                  </a:cubicBezTo>
                  <a:lnTo>
                    <a:pt x="5319" y="2660"/>
                  </a:lnTo>
                  <a:cubicBezTo>
                    <a:pt x="5319" y="1190"/>
                    <a:pt x="4129" y="0"/>
                    <a:pt x="26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9" name="Google Shape;3669;p82"/>
          <p:cNvSpPr/>
          <p:nvPr/>
        </p:nvSpPr>
        <p:spPr>
          <a:xfrm rot="-878">
            <a:off x="716130" y="1338447"/>
            <a:ext cx="2349900" cy="779219"/>
          </a:xfrm>
          <a:prstGeom prst="roundRect">
            <a:avLst>
              <a:gd name="adj" fmla="val 28835"/>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ID" dirty="0">
                <a:solidFill>
                  <a:schemeClr val="lt1"/>
                </a:solidFill>
                <a:latin typeface="Fredoka One"/>
                <a:ea typeface="Fredoka One"/>
                <a:cs typeface="Fredoka One"/>
                <a:sym typeface="Fredoka One"/>
              </a:rPr>
              <a:t>P</a:t>
            </a:r>
            <a:r>
              <a:rPr lang="en" dirty="0">
                <a:solidFill>
                  <a:schemeClr val="lt1"/>
                </a:solidFill>
                <a:latin typeface="Fredoka One"/>
                <a:ea typeface="Fredoka One"/>
                <a:cs typeface="Fredoka One"/>
                <a:sym typeface="Fredoka One"/>
              </a:rPr>
              <a:t>erpustakaan kurang trampil dalam hal promosi </a:t>
            </a:r>
            <a:endParaRPr dirty="0">
              <a:solidFill>
                <a:schemeClr val="lt1"/>
              </a:solidFill>
              <a:latin typeface="Fredoka One"/>
              <a:ea typeface="Fredoka One"/>
              <a:cs typeface="Fredoka One"/>
              <a:sym typeface="Fredoka One"/>
            </a:endParaRPr>
          </a:p>
        </p:txBody>
      </p:sp>
      <p:sp>
        <p:nvSpPr>
          <p:cNvPr id="3670" name="Google Shape;3670;p82"/>
          <p:cNvSpPr txBox="1">
            <a:spLocks noGrp="1"/>
          </p:cNvSpPr>
          <p:nvPr>
            <p:ph type="subTitle" idx="4294967295"/>
          </p:nvPr>
        </p:nvSpPr>
        <p:spPr>
          <a:xfrm>
            <a:off x="678763" y="2136873"/>
            <a:ext cx="2349900" cy="48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1200" dirty="0" err="1"/>
              <a:t>Memberikan</a:t>
            </a:r>
            <a:r>
              <a:rPr lang="en-US" sz="1200" dirty="0"/>
              <a:t> </a:t>
            </a:r>
            <a:r>
              <a:rPr lang="en-US" sz="1200" dirty="0" err="1"/>
              <a:t>pelatihan</a:t>
            </a:r>
            <a:r>
              <a:rPr lang="en-US" sz="1200" dirty="0"/>
              <a:t> </a:t>
            </a:r>
            <a:r>
              <a:rPr lang="en-US" sz="1200" dirty="0" err="1"/>
              <a:t>khusus</a:t>
            </a:r>
            <a:r>
              <a:rPr lang="en-US" sz="1200" dirty="0"/>
              <a:t> </a:t>
            </a:r>
            <a:r>
              <a:rPr lang="en-US" sz="1200" dirty="0" err="1"/>
              <a:t>kepada</a:t>
            </a:r>
            <a:r>
              <a:rPr lang="en-US" sz="1200" dirty="0"/>
              <a:t> </a:t>
            </a:r>
            <a:r>
              <a:rPr lang="en-US" sz="1200" dirty="0" err="1"/>
              <a:t>pustakawan</a:t>
            </a:r>
            <a:r>
              <a:rPr lang="en-US" sz="1200" dirty="0"/>
              <a:t> </a:t>
            </a:r>
            <a:r>
              <a:rPr lang="en-US" sz="1200" dirty="0" err="1"/>
              <a:t>dalam</a:t>
            </a:r>
            <a:r>
              <a:rPr lang="en-US" sz="1200" dirty="0"/>
              <a:t> </a:t>
            </a:r>
            <a:r>
              <a:rPr lang="en-US" sz="1200" dirty="0" err="1"/>
              <a:t>bidang</a:t>
            </a:r>
            <a:r>
              <a:rPr lang="en-US" sz="1200" dirty="0"/>
              <a:t> </a:t>
            </a:r>
            <a:r>
              <a:rPr lang="en-US" sz="1200" dirty="0" err="1"/>
              <a:t>pemasaran</a:t>
            </a:r>
            <a:r>
              <a:rPr lang="en-US" sz="1200" dirty="0"/>
              <a:t> dan </a:t>
            </a:r>
            <a:r>
              <a:rPr lang="en-US" sz="1200" dirty="0" err="1"/>
              <a:t>promosi</a:t>
            </a:r>
            <a:r>
              <a:rPr lang="en-US" sz="1200" dirty="0"/>
              <a:t> </a:t>
            </a:r>
            <a:r>
              <a:rPr lang="en-US" sz="1200" dirty="0" err="1"/>
              <a:t>perpustakaan</a:t>
            </a:r>
            <a:r>
              <a:rPr lang="en-US" sz="1200" dirty="0"/>
              <a:t> </a:t>
            </a:r>
            <a:endParaRPr sz="1200" dirty="0"/>
          </a:p>
        </p:txBody>
      </p:sp>
      <p:sp>
        <p:nvSpPr>
          <p:cNvPr id="3671" name="Google Shape;3671;p82"/>
          <p:cNvSpPr/>
          <p:nvPr/>
        </p:nvSpPr>
        <p:spPr>
          <a:xfrm rot="-878">
            <a:off x="3393695" y="3475180"/>
            <a:ext cx="2349900" cy="597096"/>
          </a:xfrm>
          <a:prstGeom prst="roundRect">
            <a:avLst>
              <a:gd name="adj" fmla="val 28835"/>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ID" dirty="0">
                <a:solidFill>
                  <a:schemeClr val="lt1"/>
                </a:solidFill>
                <a:latin typeface="Fredoka One"/>
                <a:ea typeface="Fredoka One"/>
                <a:cs typeface="Fredoka One"/>
                <a:sym typeface="Fredoka One"/>
              </a:rPr>
              <a:t>Kurang </a:t>
            </a:r>
            <a:r>
              <a:rPr lang="en-ID" dirty="0" err="1">
                <a:solidFill>
                  <a:schemeClr val="lt1"/>
                </a:solidFill>
                <a:latin typeface="Fredoka One"/>
                <a:ea typeface="Fredoka One"/>
                <a:cs typeface="Fredoka One"/>
                <a:sym typeface="Fredoka One"/>
              </a:rPr>
              <a:t>nya</a:t>
            </a:r>
            <a:r>
              <a:rPr lang="en-ID" dirty="0">
                <a:solidFill>
                  <a:schemeClr val="lt1"/>
                </a:solidFill>
                <a:latin typeface="Fredoka One"/>
                <a:ea typeface="Fredoka One"/>
                <a:cs typeface="Fredoka One"/>
                <a:sym typeface="Fredoka One"/>
              </a:rPr>
              <a:t> </a:t>
            </a:r>
            <a:r>
              <a:rPr lang="en-ID" dirty="0" err="1">
                <a:solidFill>
                  <a:schemeClr val="lt1"/>
                </a:solidFill>
                <a:latin typeface="Fredoka One"/>
                <a:ea typeface="Fredoka One"/>
                <a:cs typeface="Fredoka One"/>
                <a:sym typeface="Fredoka One"/>
              </a:rPr>
              <a:t>kerja</a:t>
            </a:r>
            <a:r>
              <a:rPr lang="en-ID" dirty="0">
                <a:solidFill>
                  <a:schemeClr val="lt1"/>
                </a:solidFill>
                <a:latin typeface="Fredoka One"/>
                <a:ea typeface="Fredoka One"/>
                <a:cs typeface="Fredoka One"/>
                <a:sym typeface="Fredoka One"/>
              </a:rPr>
              <a:t> </a:t>
            </a:r>
            <a:r>
              <a:rPr lang="en-ID" dirty="0" err="1">
                <a:solidFill>
                  <a:schemeClr val="lt1"/>
                </a:solidFill>
                <a:latin typeface="Fredoka One"/>
                <a:ea typeface="Fredoka One"/>
                <a:cs typeface="Fredoka One"/>
                <a:sym typeface="Fredoka One"/>
              </a:rPr>
              <a:t>sama</a:t>
            </a:r>
            <a:r>
              <a:rPr lang="en-ID" dirty="0">
                <a:solidFill>
                  <a:schemeClr val="lt1"/>
                </a:solidFill>
                <a:latin typeface="Fredoka One"/>
                <a:ea typeface="Fredoka One"/>
                <a:cs typeface="Fredoka One"/>
                <a:sym typeface="Fredoka One"/>
              </a:rPr>
              <a:t> </a:t>
            </a:r>
            <a:r>
              <a:rPr lang="en-ID" dirty="0" err="1">
                <a:solidFill>
                  <a:schemeClr val="lt1"/>
                </a:solidFill>
                <a:latin typeface="Fredoka One"/>
                <a:ea typeface="Fredoka One"/>
                <a:cs typeface="Fredoka One"/>
                <a:sym typeface="Fredoka One"/>
              </a:rPr>
              <a:t>dengan</a:t>
            </a:r>
            <a:r>
              <a:rPr lang="en-ID" dirty="0">
                <a:solidFill>
                  <a:schemeClr val="lt1"/>
                </a:solidFill>
                <a:latin typeface="Fredoka One"/>
                <a:ea typeface="Fredoka One"/>
                <a:cs typeface="Fredoka One"/>
                <a:sym typeface="Fredoka One"/>
              </a:rPr>
              <a:t> </a:t>
            </a:r>
            <a:r>
              <a:rPr lang="en-ID" dirty="0" err="1">
                <a:solidFill>
                  <a:schemeClr val="lt1"/>
                </a:solidFill>
                <a:latin typeface="Fredoka One"/>
                <a:ea typeface="Fredoka One"/>
                <a:cs typeface="Fredoka One"/>
                <a:sym typeface="Fredoka One"/>
              </a:rPr>
              <a:t>instansi</a:t>
            </a:r>
            <a:r>
              <a:rPr lang="en-ID" dirty="0">
                <a:solidFill>
                  <a:schemeClr val="lt1"/>
                </a:solidFill>
                <a:latin typeface="Fredoka One"/>
                <a:ea typeface="Fredoka One"/>
                <a:cs typeface="Fredoka One"/>
                <a:sym typeface="Fredoka One"/>
              </a:rPr>
              <a:t> lain</a:t>
            </a:r>
            <a:r>
              <a:rPr lang="en" dirty="0">
                <a:solidFill>
                  <a:schemeClr val="lt1"/>
                </a:solidFill>
                <a:latin typeface="Fredoka One"/>
                <a:ea typeface="Fredoka One"/>
                <a:cs typeface="Fredoka One"/>
                <a:sym typeface="Fredoka One"/>
              </a:rPr>
              <a:t> </a:t>
            </a:r>
            <a:endParaRPr dirty="0">
              <a:solidFill>
                <a:schemeClr val="lt1"/>
              </a:solidFill>
              <a:latin typeface="Fredoka One"/>
              <a:ea typeface="Fredoka One"/>
              <a:cs typeface="Fredoka One"/>
              <a:sym typeface="Fredoka One"/>
            </a:endParaRPr>
          </a:p>
        </p:txBody>
      </p:sp>
      <p:sp>
        <p:nvSpPr>
          <p:cNvPr id="3672" name="Google Shape;3672;p82"/>
          <p:cNvSpPr txBox="1">
            <a:spLocks noGrp="1"/>
          </p:cNvSpPr>
          <p:nvPr>
            <p:ph type="subTitle" idx="4294967295"/>
          </p:nvPr>
        </p:nvSpPr>
        <p:spPr>
          <a:xfrm>
            <a:off x="3393619" y="4079918"/>
            <a:ext cx="2349900" cy="485909"/>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D" sz="1200" dirty="0"/>
              <a:t>M</a:t>
            </a:r>
            <a:r>
              <a:rPr lang="en" sz="1200" dirty="0"/>
              <a:t>elakukan kerjasama dengan  instansi lain</a:t>
            </a:r>
            <a:endParaRPr sz="1200" dirty="0"/>
          </a:p>
        </p:txBody>
      </p:sp>
      <p:sp>
        <p:nvSpPr>
          <p:cNvPr id="3673" name="Google Shape;3673;p82"/>
          <p:cNvSpPr/>
          <p:nvPr/>
        </p:nvSpPr>
        <p:spPr>
          <a:xfrm rot="-878">
            <a:off x="6078018" y="1638560"/>
            <a:ext cx="2349900" cy="406800"/>
          </a:xfrm>
          <a:prstGeom prst="roundRect">
            <a:avLst>
              <a:gd name="adj" fmla="val 28835"/>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ID" dirty="0">
                <a:solidFill>
                  <a:schemeClr val="lt1"/>
                </a:solidFill>
                <a:latin typeface="Fredoka One"/>
                <a:ea typeface="Fredoka One"/>
                <a:cs typeface="Fredoka One"/>
                <a:sym typeface="Fredoka One"/>
              </a:rPr>
              <a:t>K</a:t>
            </a:r>
            <a:r>
              <a:rPr lang="en" dirty="0">
                <a:solidFill>
                  <a:schemeClr val="lt1"/>
                </a:solidFill>
                <a:latin typeface="Fredoka One"/>
                <a:ea typeface="Fredoka One"/>
                <a:cs typeface="Fredoka One"/>
                <a:sym typeface="Fredoka One"/>
              </a:rPr>
              <a:t>urang nya dana untuk promosi  </a:t>
            </a:r>
            <a:endParaRPr dirty="0">
              <a:solidFill>
                <a:schemeClr val="lt1"/>
              </a:solidFill>
              <a:latin typeface="Fredoka One"/>
              <a:ea typeface="Fredoka One"/>
              <a:cs typeface="Fredoka One"/>
              <a:sym typeface="Fredoka One"/>
            </a:endParaRPr>
          </a:p>
        </p:txBody>
      </p:sp>
      <p:sp>
        <p:nvSpPr>
          <p:cNvPr id="3674" name="Google Shape;3674;p82"/>
          <p:cNvSpPr txBox="1">
            <a:spLocks noGrp="1"/>
          </p:cNvSpPr>
          <p:nvPr>
            <p:ph type="subTitle" idx="4294967295"/>
          </p:nvPr>
        </p:nvSpPr>
        <p:spPr>
          <a:xfrm>
            <a:off x="6071125" y="2117969"/>
            <a:ext cx="2349900" cy="484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200"/>
              </a:spcAft>
              <a:buNone/>
            </a:pPr>
            <a:r>
              <a:rPr lang="en-ID" sz="1200" dirty="0"/>
              <a:t>M</a:t>
            </a:r>
            <a:r>
              <a:rPr lang="en" sz="1200" dirty="0"/>
              <a:t>enarik pemerintah terhadap perkembangan perpustakaan denagn cara menaikan citra perpustakaan yang positif </a:t>
            </a:r>
            <a:endParaRPr sz="1200" dirty="0"/>
          </a:p>
        </p:txBody>
      </p:sp>
      <p:grpSp>
        <p:nvGrpSpPr>
          <p:cNvPr id="3675" name="Google Shape;3675;p82"/>
          <p:cNvGrpSpPr/>
          <p:nvPr/>
        </p:nvGrpSpPr>
        <p:grpSpPr>
          <a:xfrm>
            <a:off x="6692413" y="0"/>
            <a:ext cx="1779700" cy="536997"/>
            <a:chOff x="3218975" y="369750"/>
            <a:chExt cx="1779700" cy="546400"/>
          </a:xfrm>
        </p:grpSpPr>
        <p:sp>
          <p:nvSpPr>
            <p:cNvPr id="3676" name="Google Shape;3676;p82"/>
            <p:cNvSpPr/>
            <p:nvPr/>
          </p:nvSpPr>
          <p:spPr>
            <a:xfrm>
              <a:off x="3218975" y="369750"/>
              <a:ext cx="1779700" cy="546400"/>
            </a:xfrm>
            <a:custGeom>
              <a:avLst/>
              <a:gdLst/>
              <a:ahLst/>
              <a:cxnLst/>
              <a:rect l="l" t="t" r="r" b="b"/>
              <a:pathLst>
                <a:path w="71188" h="21856" extrusionOk="0">
                  <a:moveTo>
                    <a:pt x="41071" y="0"/>
                  </a:moveTo>
                  <a:cubicBezTo>
                    <a:pt x="34960" y="0"/>
                    <a:pt x="29041" y="4475"/>
                    <a:pt x="27525" y="10425"/>
                  </a:cubicBezTo>
                  <a:cubicBezTo>
                    <a:pt x="26860" y="9692"/>
                    <a:pt x="25870" y="9280"/>
                    <a:pt x="24883" y="9280"/>
                  </a:cubicBezTo>
                  <a:cubicBezTo>
                    <a:pt x="24548" y="9280"/>
                    <a:pt x="24213" y="9328"/>
                    <a:pt x="23892" y="9426"/>
                  </a:cubicBezTo>
                  <a:cubicBezTo>
                    <a:pt x="22625" y="9815"/>
                    <a:pt x="21630" y="10976"/>
                    <a:pt x="21440" y="12288"/>
                  </a:cubicBezTo>
                  <a:cubicBezTo>
                    <a:pt x="20320" y="10631"/>
                    <a:pt x="18319" y="9645"/>
                    <a:pt x="16328" y="9645"/>
                  </a:cubicBezTo>
                  <a:cubicBezTo>
                    <a:pt x="15755" y="9645"/>
                    <a:pt x="15183" y="9727"/>
                    <a:pt x="14633" y="9898"/>
                  </a:cubicBezTo>
                  <a:cubicBezTo>
                    <a:pt x="12172" y="10661"/>
                    <a:pt x="10356" y="13145"/>
                    <a:pt x="10375" y="15721"/>
                  </a:cubicBezTo>
                  <a:cubicBezTo>
                    <a:pt x="10055" y="15548"/>
                    <a:pt x="9692" y="15465"/>
                    <a:pt x="9329" y="15465"/>
                  </a:cubicBezTo>
                  <a:cubicBezTo>
                    <a:pt x="8761" y="15465"/>
                    <a:pt x="8190" y="15670"/>
                    <a:pt x="7774" y="16060"/>
                  </a:cubicBezTo>
                  <a:cubicBezTo>
                    <a:pt x="7092" y="16698"/>
                    <a:pt x="6878" y="17785"/>
                    <a:pt x="7268" y="18634"/>
                  </a:cubicBezTo>
                  <a:cubicBezTo>
                    <a:pt x="6721" y="18490"/>
                    <a:pt x="6178" y="18421"/>
                    <a:pt x="5648" y="18421"/>
                  </a:cubicBezTo>
                  <a:cubicBezTo>
                    <a:pt x="3336" y="18421"/>
                    <a:pt x="1249" y="19733"/>
                    <a:pt x="0" y="21855"/>
                  </a:cubicBezTo>
                  <a:lnTo>
                    <a:pt x="71187" y="21855"/>
                  </a:lnTo>
                  <a:cubicBezTo>
                    <a:pt x="70862" y="20910"/>
                    <a:pt x="69659" y="19988"/>
                    <a:pt x="68634" y="19988"/>
                  </a:cubicBezTo>
                  <a:cubicBezTo>
                    <a:pt x="68417" y="19988"/>
                    <a:pt x="68208" y="20029"/>
                    <a:pt x="68017" y="20120"/>
                  </a:cubicBezTo>
                  <a:cubicBezTo>
                    <a:pt x="68386" y="18870"/>
                    <a:pt x="67852" y="17409"/>
                    <a:pt x="66764" y="16691"/>
                  </a:cubicBezTo>
                  <a:cubicBezTo>
                    <a:pt x="66269" y="16366"/>
                    <a:pt x="65679" y="16205"/>
                    <a:pt x="65088" y="16205"/>
                  </a:cubicBezTo>
                  <a:cubicBezTo>
                    <a:pt x="64377" y="16205"/>
                    <a:pt x="63665" y="16437"/>
                    <a:pt x="63118" y="16892"/>
                  </a:cubicBezTo>
                  <a:cubicBezTo>
                    <a:pt x="63465" y="14842"/>
                    <a:pt x="62343" y="12630"/>
                    <a:pt x="60483" y="11701"/>
                  </a:cubicBezTo>
                  <a:cubicBezTo>
                    <a:pt x="59823" y="11372"/>
                    <a:pt x="59091" y="11214"/>
                    <a:pt x="58355" y="11214"/>
                  </a:cubicBezTo>
                  <a:cubicBezTo>
                    <a:pt x="57018" y="11214"/>
                    <a:pt x="55672" y="11738"/>
                    <a:pt x="54750" y="12712"/>
                  </a:cubicBezTo>
                  <a:cubicBezTo>
                    <a:pt x="54220" y="6246"/>
                    <a:pt x="48570" y="587"/>
                    <a:pt x="42106" y="44"/>
                  </a:cubicBezTo>
                  <a:cubicBezTo>
                    <a:pt x="41761" y="15"/>
                    <a:pt x="41416" y="0"/>
                    <a:pt x="4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2"/>
            <p:cNvSpPr/>
            <p:nvPr/>
          </p:nvSpPr>
          <p:spPr>
            <a:xfrm>
              <a:off x="3855600" y="585400"/>
              <a:ext cx="321650" cy="116000"/>
            </a:xfrm>
            <a:custGeom>
              <a:avLst/>
              <a:gdLst/>
              <a:ahLst/>
              <a:cxnLst/>
              <a:rect l="l" t="t" r="r" b="b"/>
              <a:pathLst>
                <a:path w="12866" h="4640" extrusionOk="0">
                  <a:moveTo>
                    <a:pt x="9851" y="0"/>
                  </a:moveTo>
                  <a:cubicBezTo>
                    <a:pt x="9765" y="0"/>
                    <a:pt x="9679" y="4"/>
                    <a:pt x="9592" y="11"/>
                  </a:cubicBezTo>
                  <a:cubicBezTo>
                    <a:pt x="8793" y="77"/>
                    <a:pt x="8053" y="447"/>
                    <a:pt x="7544" y="953"/>
                  </a:cubicBezTo>
                  <a:cubicBezTo>
                    <a:pt x="7156" y="1333"/>
                    <a:pt x="6900" y="1789"/>
                    <a:pt x="6780" y="2228"/>
                  </a:cubicBezTo>
                  <a:cubicBezTo>
                    <a:pt x="6646" y="2057"/>
                    <a:pt x="6495" y="1895"/>
                    <a:pt x="6322" y="1744"/>
                  </a:cubicBezTo>
                  <a:cubicBezTo>
                    <a:pt x="5680" y="1177"/>
                    <a:pt x="4764" y="793"/>
                    <a:pt x="3797" y="793"/>
                  </a:cubicBezTo>
                  <a:cubicBezTo>
                    <a:pt x="3686" y="793"/>
                    <a:pt x="3574" y="798"/>
                    <a:pt x="3462" y="808"/>
                  </a:cubicBezTo>
                  <a:cubicBezTo>
                    <a:pt x="2373" y="909"/>
                    <a:pt x="1409" y="1503"/>
                    <a:pt x="823" y="2256"/>
                  </a:cubicBezTo>
                  <a:cubicBezTo>
                    <a:pt x="223" y="3010"/>
                    <a:pt x="1" y="3927"/>
                    <a:pt x="121" y="4639"/>
                  </a:cubicBezTo>
                  <a:cubicBezTo>
                    <a:pt x="505" y="4026"/>
                    <a:pt x="1013" y="3484"/>
                    <a:pt x="1618" y="3074"/>
                  </a:cubicBezTo>
                  <a:cubicBezTo>
                    <a:pt x="2220" y="2663"/>
                    <a:pt x="2914" y="2388"/>
                    <a:pt x="3602" y="2321"/>
                  </a:cubicBezTo>
                  <a:cubicBezTo>
                    <a:pt x="3710" y="2311"/>
                    <a:pt x="3819" y="2306"/>
                    <a:pt x="3928" y="2306"/>
                  </a:cubicBezTo>
                  <a:cubicBezTo>
                    <a:pt x="4519" y="2306"/>
                    <a:pt x="5127" y="2447"/>
                    <a:pt x="5692" y="2693"/>
                  </a:cubicBezTo>
                  <a:cubicBezTo>
                    <a:pt x="6362" y="2986"/>
                    <a:pt x="6962" y="3424"/>
                    <a:pt x="7453" y="3956"/>
                  </a:cubicBezTo>
                  <a:cubicBezTo>
                    <a:pt x="7443" y="3475"/>
                    <a:pt x="7264" y="2933"/>
                    <a:pt x="6932" y="2437"/>
                  </a:cubicBezTo>
                  <a:cubicBezTo>
                    <a:pt x="7684" y="1759"/>
                    <a:pt x="8669" y="1250"/>
                    <a:pt x="9686" y="1167"/>
                  </a:cubicBezTo>
                  <a:cubicBezTo>
                    <a:pt x="9788" y="1159"/>
                    <a:pt x="9890" y="1155"/>
                    <a:pt x="9993" y="1155"/>
                  </a:cubicBezTo>
                  <a:cubicBezTo>
                    <a:pt x="11017" y="1155"/>
                    <a:pt x="12055" y="1557"/>
                    <a:pt x="12866" y="2142"/>
                  </a:cubicBezTo>
                  <a:cubicBezTo>
                    <a:pt x="12739" y="1606"/>
                    <a:pt x="12357" y="1022"/>
                    <a:pt x="11766" y="609"/>
                  </a:cubicBezTo>
                  <a:cubicBezTo>
                    <a:pt x="11245" y="236"/>
                    <a:pt x="10560" y="0"/>
                    <a:pt x="9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2"/>
            <p:cNvSpPr/>
            <p:nvPr/>
          </p:nvSpPr>
          <p:spPr>
            <a:xfrm>
              <a:off x="4261900" y="541775"/>
              <a:ext cx="282375" cy="140350"/>
            </a:xfrm>
            <a:custGeom>
              <a:avLst/>
              <a:gdLst/>
              <a:ahLst/>
              <a:cxnLst/>
              <a:rect l="l" t="t" r="r" b="b"/>
              <a:pathLst>
                <a:path w="11295" h="5614" extrusionOk="0">
                  <a:moveTo>
                    <a:pt x="3818" y="1"/>
                  </a:moveTo>
                  <a:cubicBezTo>
                    <a:pt x="3091" y="1"/>
                    <a:pt x="2384" y="178"/>
                    <a:pt x="1791" y="484"/>
                  </a:cubicBezTo>
                  <a:cubicBezTo>
                    <a:pt x="895" y="935"/>
                    <a:pt x="263" y="1671"/>
                    <a:pt x="1" y="2386"/>
                  </a:cubicBezTo>
                  <a:cubicBezTo>
                    <a:pt x="673" y="2021"/>
                    <a:pt x="1415" y="1748"/>
                    <a:pt x="2190" y="1620"/>
                  </a:cubicBezTo>
                  <a:cubicBezTo>
                    <a:pt x="2523" y="1564"/>
                    <a:pt x="2862" y="1535"/>
                    <a:pt x="3199" y="1535"/>
                  </a:cubicBezTo>
                  <a:cubicBezTo>
                    <a:pt x="3643" y="1535"/>
                    <a:pt x="4083" y="1586"/>
                    <a:pt x="4503" y="1694"/>
                  </a:cubicBezTo>
                  <a:cubicBezTo>
                    <a:pt x="5240" y="1885"/>
                    <a:pt x="5948" y="2262"/>
                    <a:pt x="6563" y="2751"/>
                  </a:cubicBezTo>
                  <a:cubicBezTo>
                    <a:pt x="7081" y="3163"/>
                    <a:pt x="7524" y="3653"/>
                    <a:pt x="7898" y="4182"/>
                  </a:cubicBezTo>
                  <a:cubicBezTo>
                    <a:pt x="7894" y="4185"/>
                    <a:pt x="7889" y="4188"/>
                    <a:pt x="7885" y="4190"/>
                  </a:cubicBezTo>
                  <a:cubicBezTo>
                    <a:pt x="7478" y="4447"/>
                    <a:pt x="7200" y="4821"/>
                    <a:pt x="7088" y="5174"/>
                  </a:cubicBezTo>
                  <a:cubicBezTo>
                    <a:pt x="7637" y="4836"/>
                    <a:pt x="8313" y="4604"/>
                    <a:pt x="8981" y="4604"/>
                  </a:cubicBezTo>
                  <a:cubicBezTo>
                    <a:pt x="9078" y="4604"/>
                    <a:pt x="9175" y="4609"/>
                    <a:pt x="9271" y="4619"/>
                  </a:cubicBezTo>
                  <a:cubicBezTo>
                    <a:pt x="10031" y="4698"/>
                    <a:pt x="10759" y="5105"/>
                    <a:pt x="11295" y="5614"/>
                  </a:cubicBezTo>
                  <a:cubicBezTo>
                    <a:pt x="11259" y="5245"/>
                    <a:pt x="11064" y="4821"/>
                    <a:pt x="10718" y="4486"/>
                  </a:cubicBezTo>
                  <a:cubicBezTo>
                    <a:pt x="10375" y="4148"/>
                    <a:pt x="9885" y="3899"/>
                    <a:pt x="9353" y="3843"/>
                  </a:cubicBezTo>
                  <a:cubicBezTo>
                    <a:pt x="9277" y="3835"/>
                    <a:pt x="9201" y="3831"/>
                    <a:pt x="9125" y="3831"/>
                  </a:cubicBezTo>
                  <a:cubicBezTo>
                    <a:pt x="8774" y="3831"/>
                    <a:pt x="8432" y="3914"/>
                    <a:pt x="8134" y="4054"/>
                  </a:cubicBezTo>
                  <a:cubicBezTo>
                    <a:pt x="8135" y="3387"/>
                    <a:pt x="7923" y="2627"/>
                    <a:pt x="7462" y="1950"/>
                  </a:cubicBezTo>
                  <a:cubicBezTo>
                    <a:pt x="6908" y="1121"/>
                    <a:pt x="5988" y="418"/>
                    <a:pt x="4906" y="138"/>
                  </a:cubicBezTo>
                  <a:cubicBezTo>
                    <a:pt x="4546" y="45"/>
                    <a:pt x="4180" y="1"/>
                    <a:pt x="3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2"/>
            <p:cNvSpPr/>
            <p:nvPr/>
          </p:nvSpPr>
          <p:spPr>
            <a:xfrm>
              <a:off x="3548600" y="718375"/>
              <a:ext cx="256825" cy="92425"/>
            </a:xfrm>
            <a:custGeom>
              <a:avLst/>
              <a:gdLst/>
              <a:ahLst/>
              <a:cxnLst/>
              <a:rect l="l" t="t" r="r" b="b"/>
              <a:pathLst>
                <a:path w="10273" h="3697" extrusionOk="0">
                  <a:moveTo>
                    <a:pt x="7079" y="1"/>
                  </a:moveTo>
                  <a:cubicBezTo>
                    <a:pt x="6331" y="1"/>
                    <a:pt x="5613" y="267"/>
                    <a:pt x="5084" y="677"/>
                  </a:cubicBezTo>
                  <a:cubicBezTo>
                    <a:pt x="4527" y="1101"/>
                    <a:pt x="4176" y="1681"/>
                    <a:pt x="4056" y="2218"/>
                  </a:cubicBezTo>
                  <a:cubicBezTo>
                    <a:pt x="3677" y="1784"/>
                    <a:pt x="3088" y="1455"/>
                    <a:pt x="2436" y="1410"/>
                  </a:cubicBezTo>
                  <a:cubicBezTo>
                    <a:pt x="2384" y="1406"/>
                    <a:pt x="2333" y="1405"/>
                    <a:pt x="2281" y="1405"/>
                  </a:cubicBezTo>
                  <a:cubicBezTo>
                    <a:pt x="1669" y="1405"/>
                    <a:pt x="1090" y="1653"/>
                    <a:pt x="688" y="2018"/>
                  </a:cubicBezTo>
                  <a:cubicBezTo>
                    <a:pt x="244" y="2409"/>
                    <a:pt x="10" y="2940"/>
                    <a:pt x="0" y="3384"/>
                  </a:cubicBezTo>
                  <a:cubicBezTo>
                    <a:pt x="302" y="3056"/>
                    <a:pt x="669" y="2783"/>
                    <a:pt x="1082" y="2598"/>
                  </a:cubicBezTo>
                  <a:cubicBezTo>
                    <a:pt x="1447" y="2433"/>
                    <a:pt x="1842" y="2339"/>
                    <a:pt x="2226" y="2339"/>
                  </a:cubicBezTo>
                  <a:cubicBezTo>
                    <a:pt x="2275" y="2339"/>
                    <a:pt x="2324" y="2340"/>
                    <a:pt x="2373" y="2344"/>
                  </a:cubicBezTo>
                  <a:cubicBezTo>
                    <a:pt x="2800" y="2374"/>
                    <a:pt x="3234" y="2531"/>
                    <a:pt x="3616" y="2771"/>
                  </a:cubicBezTo>
                  <a:cubicBezTo>
                    <a:pt x="3999" y="3010"/>
                    <a:pt x="4326" y="3330"/>
                    <a:pt x="4582" y="3696"/>
                  </a:cubicBezTo>
                  <a:cubicBezTo>
                    <a:pt x="4630" y="3274"/>
                    <a:pt x="4484" y="2745"/>
                    <a:pt x="4132" y="2307"/>
                  </a:cubicBezTo>
                  <a:cubicBezTo>
                    <a:pt x="4551" y="1958"/>
                    <a:pt x="5028" y="1669"/>
                    <a:pt x="5548" y="1481"/>
                  </a:cubicBezTo>
                  <a:cubicBezTo>
                    <a:pt x="5993" y="1318"/>
                    <a:pt x="6465" y="1227"/>
                    <a:pt x="6925" y="1227"/>
                  </a:cubicBezTo>
                  <a:cubicBezTo>
                    <a:pt x="7047" y="1227"/>
                    <a:pt x="7169" y="1234"/>
                    <a:pt x="7289" y="1247"/>
                  </a:cubicBezTo>
                  <a:cubicBezTo>
                    <a:pt x="7861" y="1314"/>
                    <a:pt x="8430" y="1538"/>
                    <a:pt x="8934" y="1865"/>
                  </a:cubicBezTo>
                  <a:cubicBezTo>
                    <a:pt x="9438" y="2192"/>
                    <a:pt x="9868" y="2618"/>
                    <a:pt x="10214" y="3097"/>
                  </a:cubicBezTo>
                  <a:cubicBezTo>
                    <a:pt x="10272" y="2513"/>
                    <a:pt x="10063" y="1783"/>
                    <a:pt x="9566" y="1184"/>
                  </a:cubicBezTo>
                  <a:cubicBezTo>
                    <a:pt x="9076" y="588"/>
                    <a:pt x="8299" y="119"/>
                    <a:pt x="7428" y="20"/>
                  </a:cubicBezTo>
                  <a:cubicBezTo>
                    <a:pt x="7312" y="7"/>
                    <a:pt x="7195" y="1"/>
                    <a:pt x="7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82"/>
          <p:cNvGrpSpPr/>
          <p:nvPr/>
        </p:nvGrpSpPr>
        <p:grpSpPr>
          <a:xfrm>
            <a:off x="911938" y="3224563"/>
            <a:ext cx="1779700" cy="546400"/>
            <a:chOff x="3218975" y="369750"/>
            <a:chExt cx="1779700" cy="546400"/>
          </a:xfrm>
        </p:grpSpPr>
        <p:sp>
          <p:nvSpPr>
            <p:cNvPr id="3681" name="Google Shape;3681;p82"/>
            <p:cNvSpPr/>
            <p:nvPr/>
          </p:nvSpPr>
          <p:spPr>
            <a:xfrm>
              <a:off x="3218975" y="369750"/>
              <a:ext cx="1779700" cy="546400"/>
            </a:xfrm>
            <a:custGeom>
              <a:avLst/>
              <a:gdLst/>
              <a:ahLst/>
              <a:cxnLst/>
              <a:rect l="l" t="t" r="r" b="b"/>
              <a:pathLst>
                <a:path w="71188" h="21856" extrusionOk="0">
                  <a:moveTo>
                    <a:pt x="41071" y="0"/>
                  </a:moveTo>
                  <a:cubicBezTo>
                    <a:pt x="34960" y="0"/>
                    <a:pt x="29041" y="4475"/>
                    <a:pt x="27525" y="10425"/>
                  </a:cubicBezTo>
                  <a:cubicBezTo>
                    <a:pt x="26860" y="9692"/>
                    <a:pt x="25870" y="9280"/>
                    <a:pt x="24883" y="9280"/>
                  </a:cubicBezTo>
                  <a:cubicBezTo>
                    <a:pt x="24548" y="9280"/>
                    <a:pt x="24213" y="9328"/>
                    <a:pt x="23892" y="9426"/>
                  </a:cubicBezTo>
                  <a:cubicBezTo>
                    <a:pt x="22625" y="9815"/>
                    <a:pt x="21630" y="10976"/>
                    <a:pt x="21440" y="12288"/>
                  </a:cubicBezTo>
                  <a:cubicBezTo>
                    <a:pt x="20320" y="10631"/>
                    <a:pt x="18319" y="9645"/>
                    <a:pt x="16328" y="9645"/>
                  </a:cubicBezTo>
                  <a:cubicBezTo>
                    <a:pt x="15755" y="9645"/>
                    <a:pt x="15183" y="9727"/>
                    <a:pt x="14633" y="9898"/>
                  </a:cubicBezTo>
                  <a:cubicBezTo>
                    <a:pt x="12172" y="10661"/>
                    <a:pt x="10356" y="13145"/>
                    <a:pt x="10375" y="15721"/>
                  </a:cubicBezTo>
                  <a:cubicBezTo>
                    <a:pt x="10055" y="15548"/>
                    <a:pt x="9692" y="15465"/>
                    <a:pt x="9329" y="15465"/>
                  </a:cubicBezTo>
                  <a:cubicBezTo>
                    <a:pt x="8761" y="15465"/>
                    <a:pt x="8190" y="15670"/>
                    <a:pt x="7774" y="16060"/>
                  </a:cubicBezTo>
                  <a:cubicBezTo>
                    <a:pt x="7092" y="16698"/>
                    <a:pt x="6878" y="17785"/>
                    <a:pt x="7268" y="18634"/>
                  </a:cubicBezTo>
                  <a:cubicBezTo>
                    <a:pt x="6721" y="18490"/>
                    <a:pt x="6178" y="18421"/>
                    <a:pt x="5648" y="18421"/>
                  </a:cubicBezTo>
                  <a:cubicBezTo>
                    <a:pt x="3336" y="18421"/>
                    <a:pt x="1249" y="19733"/>
                    <a:pt x="0" y="21855"/>
                  </a:cubicBezTo>
                  <a:lnTo>
                    <a:pt x="71187" y="21855"/>
                  </a:lnTo>
                  <a:cubicBezTo>
                    <a:pt x="70862" y="20910"/>
                    <a:pt x="69659" y="19988"/>
                    <a:pt x="68634" y="19988"/>
                  </a:cubicBezTo>
                  <a:cubicBezTo>
                    <a:pt x="68417" y="19988"/>
                    <a:pt x="68208" y="20029"/>
                    <a:pt x="68017" y="20120"/>
                  </a:cubicBezTo>
                  <a:cubicBezTo>
                    <a:pt x="68386" y="18870"/>
                    <a:pt x="67852" y="17409"/>
                    <a:pt x="66764" y="16691"/>
                  </a:cubicBezTo>
                  <a:cubicBezTo>
                    <a:pt x="66269" y="16366"/>
                    <a:pt x="65679" y="16205"/>
                    <a:pt x="65088" y="16205"/>
                  </a:cubicBezTo>
                  <a:cubicBezTo>
                    <a:pt x="64377" y="16205"/>
                    <a:pt x="63665" y="16437"/>
                    <a:pt x="63118" y="16892"/>
                  </a:cubicBezTo>
                  <a:cubicBezTo>
                    <a:pt x="63465" y="14842"/>
                    <a:pt x="62343" y="12630"/>
                    <a:pt x="60483" y="11701"/>
                  </a:cubicBezTo>
                  <a:cubicBezTo>
                    <a:pt x="59823" y="11372"/>
                    <a:pt x="59091" y="11214"/>
                    <a:pt x="58355" y="11214"/>
                  </a:cubicBezTo>
                  <a:cubicBezTo>
                    <a:pt x="57018" y="11214"/>
                    <a:pt x="55672" y="11738"/>
                    <a:pt x="54750" y="12712"/>
                  </a:cubicBezTo>
                  <a:cubicBezTo>
                    <a:pt x="54220" y="6246"/>
                    <a:pt x="48570" y="587"/>
                    <a:pt x="42106" y="44"/>
                  </a:cubicBezTo>
                  <a:cubicBezTo>
                    <a:pt x="41761" y="15"/>
                    <a:pt x="41416" y="0"/>
                    <a:pt x="4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2"/>
            <p:cNvSpPr/>
            <p:nvPr/>
          </p:nvSpPr>
          <p:spPr>
            <a:xfrm>
              <a:off x="3855600" y="585400"/>
              <a:ext cx="321650" cy="116000"/>
            </a:xfrm>
            <a:custGeom>
              <a:avLst/>
              <a:gdLst/>
              <a:ahLst/>
              <a:cxnLst/>
              <a:rect l="l" t="t" r="r" b="b"/>
              <a:pathLst>
                <a:path w="12866" h="4640" extrusionOk="0">
                  <a:moveTo>
                    <a:pt x="9851" y="0"/>
                  </a:moveTo>
                  <a:cubicBezTo>
                    <a:pt x="9765" y="0"/>
                    <a:pt x="9679" y="4"/>
                    <a:pt x="9592" y="11"/>
                  </a:cubicBezTo>
                  <a:cubicBezTo>
                    <a:pt x="8793" y="77"/>
                    <a:pt x="8053" y="447"/>
                    <a:pt x="7544" y="953"/>
                  </a:cubicBezTo>
                  <a:cubicBezTo>
                    <a:pt x="7156" y="1333"/>
                    <a:pt x="6900" y="1789"/>
                    <a:pt x="6780" y="2228"/>
                  </a:cubicBezTo>
                  <a:cubicBezTo>
                    <a:pt x="6646" y="2057"/>
                    <a:pt x="6495" y="1895"/>
                    <a:pt x="6322" y="1744"/>
                  </a:cubicBezTo>
                  <a:cubicBezTo>
                    <a:pt x="5680" y="1177"/>
                    <a:pt x="4764" y="793"/>
                    <a:pt x="3797" y="793"/>
                  </a:cubicBezTo>
                  <a:cubicBezTo>
                    <a:pt x="3686" y="793"/>
                    <a:pt x="3574" y="798"/>
                    <a:pt x="3462" y="808"/>
                  </a:cubicBezTo>
                  <a:cubicBezTo>
                    <a:pt x="2373" y="909"/>
                    <a:pt x="1409" y="1503"/>
                    <a:pt x="823" y="2256"/>
                  </a:cubicBezTo>
                  <a:cubicBezTo>
                    <a:pt x="223" y="3010"/>
                    <a:pt x="1" y="3927"/>
                    <a:pt x="121" y="4639"/>
                  </a:cubicBezTo>
                  <a:cubicBezTo>
                    <a:pt x="505" y="4026"/>
                    <a:pt x="1013" y="3484"/>
                    <a:pt x="1618" y="3074"/>
                  </a:cubicBezTo>
                  <a:cubicBezTo>
                    <a:pt x="2220" y="2663"/>
                    <a:pt x="2914" y="2388"/>
                    <a:pt x="3602" y="2321"/>
                  </a:cubicBezTo>
                  <a:cubicBezTo>
                    <a:pt x="3710" y="2311"/>
                    <a:pt x="3819" y="2306"/>
                    <a:pt x="3928" y="2306"/>
                  </a:cubicBezTo>
                  <a:cubicBezTo>
                    <a:pt x="4519" y="2306"/>
                    <a:pt x="5127" y="2447"/>
                    <a:pt x="5692" y="2693"/>
                  </a:cubicBezTo>
                  <a:cubicBezTo>
                    <a:pt x="6362" y="2986"/>
                    <a:pt x="6962" y="3424"/>
                    <a:pt x="7453" y="3956"/>
                  </a:cubicBezTo>
                  <a:cubicBezTo>
                    <a:pt x="7443" y="3475"/>
                    <a:pt x="7264" y="2933"/>
                    <a:pt x="6932" y="2437"/>
                  </a:cubicBezTo>
                  <a:cubicBezTo>
                    <a:pt x="7684" y="1759"/>
                    <a:pt x="8669" y="1250"/>
                    <a:pt x="9686" y="1167"/>
                  </a:cubicBezTo>
                  <a:cubicBezTo>
                    <a:pt x="9788" y="1159"/>
                    <a:pt x="9890" y="1155"/>
                    <a:pt x="9993" y="1155"/>
                  </a:cubicBezTo>
                  <a:cubicBezTo>
                    <a:pt x="11017" y="1155"/>
                    <a:pt x="12055" y="1557"/>
                    <a:pt x="12866" y="2142"/>
                  </a:cubicBezTo>
                  <a:cubicBezTo>
                    <a:pt x="12739" y="1606"/>
                    <a:pt x="12357" y="1022"/>
                    <a:pt x="11766" y="609"/>
                  </a:cubicBezTo>
                  <a:cubicBezTo>
                    <a:pt x="11245" y="236"/>
                    <a:pt x="10560" y="0"/>
                    <a:pt x="9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2"/>
            <p:cNvSpPr/>
            <p:nvPr/>
          </p:nvSpPr>
          <p:spPr>
            <a:xfrm>
              <a:off x="4261900" y="541775"/>
              <a:ext cx="282375" cy="140350"/>
            </a:xfrm>
            <a:custGeom>
              <a:avLst/>
              <a:gdLst/>
              <a:ahLst/>
              <a:cxnLst/>
              <a:rect l="l" t="t" r="r" b="b"/>
              <a:pathLst>
                <a:path w="11295" h="5614" extrusionOk="0">
                  <a:moveTo>
                    <a:pt x="3818" y="1"/>
                  </a:moveTo>
                  <a:cubicBezTo>
                    <a:pt x="3091" y="1"/>
                    <a:pt x="2384" y="178"/>
                    <a:pt x="1791" y="484"/>
                  </a:cubicBezTo>
                  <a:cubicBezTo>
                    <a:pt x="895" y="935"/>
                    <a:pt x="263" y="1671"/>
                    <a:pt x="1" y="2386"/>
                  </a:cubicBezTo>
                  <a:cubicBezTo>
                    <a:pt x="673" y="2021"/>
                    <a:pt x="1415" y="1748"/>
                    <a:pt x="2190" y="1620"/>
                  </a:cubicBezTo>
                  <a:cubicBezTo>
                    <a:pt x="2523" y="1564"/>
                    <a:pt x="2862" y="1535"/>
                    <a:pt x="3199" y="1535"/>
                  </a:cubicBezTo>
                  <a:cubicBezTo>
                    <a:pt x="3643" y="1535"/>
                    <a:pt x="4083" y="1586"/>
                    <a:pt x="4503" y="1694"/>
                  </a:cubicBezTo>
                  <a:cubicBezTo>
                    <a:pt x="5240" y="1885"/>
                    <a:pt x="5948" y="2262"/>
                    <a:pt x="6563" y="2751"/>
                  </a:cubicBezTo>
                  <a:cubicBezTo>
                    <a:pt x="7081" y="3163"/>
                    <a:pt x="7524" y="3653"/>
                    <a:pt x="7898" y="4182"/>
                  </a:cubicBezTo>
                  <a:cubicBezTo>
                    <a:pt x="7894" y="4185"/>
                    <a:pt x="7889" y="4188"/>
                    <a:pt x="7885" y="4190"/>
                  </a:cubicBezTo>
                  <a:cubicBezTo>
                    <a:pt x="7478" y="4447"/>
                    <a:pt x="7200" y="4821"/>
                    <a:pt x="7088" y="5174"/>
                  </a:cubicBezTo>
                  <a:cubicBezTo>
                    <a:pt x="7637" y="4836"/>
                    <a:pt x="8313" y="4604"/>
                    <a:pt x="8981" y="4604"/>
                  </a:cubicBezTo>
                  <a:cubicBezTo>
                    <a:pt x="9078" y="4604"/>
                    <a:pt x="9175" y="4609"/>
                    <a:pt x="9271" y="4619"/>
                  </a:cubicBezTo>
                  <a:cubicBezTo>
                    <a:pt x="10031" y="4698"/>
                    <a:pt x="10759" y="5105"/>
                    <a:pt x="11295" y="5614"/>
                  </a:cubicBezTo>
                  <a:cubicBezTo>
                    <a:pt x="11259" y="5245"/>
                    <a:pt x="11064" y="4821"/>
                    <a:pt x="10718" y="4486"/>
                  </a:cubicBezTo>
                  <a:cubicBezTo>
                    <a:pt x="10375" y="4148"/>
                    <a:pt x="9885" y="3899"/>
                    <a:pt x="9353" y="3843"/>
                  </a:cubicBezTo>
                  <a:cubicBezTo>
                    <a:pt x="9277" y="3835"/>
                    <a:pt x="9201" y="3831"/>
                    <a:pt x="9125" y="3831"/>
                  </a:cubicBezTo>
                  <a:cubicBezTo>
                    <a:pt x="8774" y="3831"/>
                    <a:pt x="8432" y="3914"/>
                    <a:pt x="8134" y="4054"/>
                  </a:cubicBezTo>
                  <a:cubicBezTo>
                    <a:pt x="8135" y="3387"/>
                    <a:pt x="7923" y="2627"/>
                    <a:pt x="7462" y="1950"/>
                  </a:cubicBezTo>
                  <a:cubicBezTo>
                    <a:pt x="6908" y="1121"/>
                    <a:pt x="5988" y="418"/>
                    <a:pt x="4906" y="138"/>
                  </a:cubicBezTo>
                  <a:cubicBezTo>
                    <a:pt x="4546" y="45"/>
                    <a:pt x="4180" y="1"/>
                    <a:pt x="3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2"/>
            <p:cNvSpPr/>
            <p:nvPr/>
          </p:nvSpPr>
          <p:spPr>
            <a:xfrm>
              <a:off x="3548600" y="718375"/>
              <a:ext cx="256825" cy="92425"/>
            </a:xfrm>
            <a:custGeom>
              <a:avLst/>
              <a:gdLst/>
              <a:ahLst/>
              <a:cxnLst/>
              <a:rect l="l" t="t" r="r" b="b"/>
              <a:pathLst>
                <a:path w="10273" h="3697" extrusionOk="0">
                  <a:moveTo>
                    <a:pt x="7079" y="1"/>
                  </a:moveTo>
                  <a:cubicBezTo>
                    <a:pt x="6331" y="1"/>
                    <a:pt x="5613" y="267"/>
                    <a:pt x="5084" y="677"/>
                  </a:cubicBezTo>
                  <a:cubicBezTo>
                    <a:pt x="4527" y="1101"/>
                    <a:pt x="4176" y="1681"/>
                    <a:pt x="4056" y="2218"/>
                  </a:cubicBezTo>
                  <a:cubicBezTo>
                    <a:pt x="3677" y="1784"/>
                    <a:pt x="3088" y="1455"/>
                    <a:pt x="2436" y="1410"/>
                  </a:cubicBezTo>
                  <a:cubicBezTo>
                    <a:pt x="2384" y="1406"/>
                    <a:pt x="2333" y="1405"/>
                    <a:pt x="2281" y="1405"/>
                  </a:cubicBezTo>
                  <a:cubicBezTo>
                    <a:pt x="1669" y="1405"/>
                    <a:pt x="1090" y="1653"/>
                    <a:pt x="688" y="2018"/>
                  </a:cubicBezTo>
                  <a:cubicBezTo>
                    <a:pt x="244" y="2409"/>
                    <a:pt x="10" y="2940"/>
                    <a:pt x="0" y="3384"/>
                  </a:cubicBezTo>
                  <a:cubicBezTo>
                    <a:pt x="302" y="3056"/>
                    <a:pt x="669" y="2783"/>
                    <a:pt x="1082" y="2598"/>
                  </a:cubicBezTo>
                  <a:cubicBezTo>
                    <a:pt x="1447" y="2433"/>
                    <a:pt x="1842" y="2339"/>
                    <a:pt x="2226" y="2339"/>
                  </a:cubicBezTo>
                  <a:cubicBezTo>
                    <a:pt x="2275" y="2339"/>
                    <a:pt x="2324" y="2340"/>
                    <a:pt x="2373" y="2344"/>
                  </a:cubicBezTo>
                  <a:cubicBezTo>
                    <a:pt x="2800" y="2374"/>
                    <a:pt x="3234" y="2531"/>
                    <a:pt x="3616" y="2771"/>
                  </a:cubicBezTo>
                  <a:cubicBezTo>
                    <a:pt x="3999" y="3010"/>
                    <a:pt x="4326" y="3330"/>
                    <a:pt x="4582" y="3696"/>
                  </a:cubicBezTo>
                  <a:cubicBezTo>
                    <a:pt x="4630" y="3274"/>
                    <a:pt x="4484" y="2745"/>
                    <a:pt x="4132" y="2307"/>
                  </a:cubicBezTo>
                  <a:cubicBezTo>
                    <a:pt x="4551" y="1958"/>
                    <a:pt x="5028" y="1669"/>
                    <a:pt x="5548" y="1481"/>
                  </a:cubicBezTo>
                  <a:cubicBezTo>
                    <a:pt x="5993" y="1318"/>
                    <a:pt x="6465" y="1227"/>
                    <a:pt x="6925" y="1227"/>
                  </a:cubicBezTo>
                  <a:cubicBezTo>
                    <a:pt x="7047" y="1227"/>
                    <a:pt x="7169" y="1234"/>
                    <a:pt x="7289" y="1247"/>
                  </a:cubicBezTo>
                  <a:cubicBezTo>
                    <a:pt x="7861" y="1314"/>
                    <a:pt x="8430" y="1538"/>
                    <a:pt x="8934" y="1865"/>
                  </a:cubicBezTo>
                  <a:cubicBezTo>
                    <a:pt x="9438" y="2192"/>
                    <a:pt x="9868" y="2618"/>
                    <a:pt x="10214" y="3097"/>
                  </a:cubicBezTo>
                  <a:cubicBezTo>
                    <a:pt x="10272" y="2513"/>
                    <a:pt x="10063" y="1783"/>
                    <a:pt x="9566" y="1184"/>
                  </a:cubicBezTo>
                  <a:cubicBezTo>
                    <a:pt x="9076" y="588"/>
                    <a:pt x="8299" y="119"/>
                    <a:pt x="7428" y="20"/>
                  </a:cubicBezTo>
                  <a:cubicBezTo>
                    <a:pt x="7312" y="7"/>
                    <a:pt x="7195" y="1"/>
                    <a:pt x="7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82"/>
          <p:cNvGrpSpPr/>
          <p:nvPr/>
        </p:nvGrpSpPr>
        <p:grpSpPr>
          <a:xfrm flipH="1">
            <a:off x="2436487" y="3467538"/>
            <a:ext cx="629643" cy="512297"/>
            <a:chOff x="3787700" y="345000"/>
            <a:chExt cx="2436700" cy="1982575"/>
          </a:xfrm>
        </p:grpSpPr>
        <p:sp>
          <p:nvSpPr>
            <p:cNvPr id="3686" name="Google Shape;3686;p82"/>
            <p:cNvSpPr/>
            <p:nvPr/>
          </p:nvSpPr>
          <p:spPr>
            <a:xfrm>
              <a:off x="4077325" y="584225"/>
              <a:ext cx="301600" cy="236250"/>
            </a:xfrm>
            <a:custGeom>
              <a:avLst/>
              <a:gdLst/>
              <a:ahLst/>
              <a:cxnLst/>
              <a:rect l="l" t="t" r="r" b="b"/>
              <a:pathLst>
                <a:path w="12064" h="9450" extrusionOk="0">
                  <a:moveTo>
                    <a:pt x="12064" y="5329"/>
                  </a:moveTo>
                  <a:lnTo>
                    <a:pt x="1" y="1"/>
                  </a:lnTo>
                  <a:lnTo>
                    <a:pt x="6233" y="9450"/>
                  </a:lnTo>
                  <a:cubicBezTo>
                    <a:pt x="6233" y="9450"/>
                    <a:pt x="7289" y="9099"/>
                    <a:pt x="9450" y="7489"/>
                  </a:cubicBezTo>
                  <a:cubicBezTo>
                    <a:pt x="11611" y="5881"/>
                    <a:pt x="12064" y="5329"/>
                    <a:pt x="12064" y="53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2"/>
            <p:cNvSpPr/>
            <p:nvPr/>
          </p:nvSpPr>
          <p:spPr>
            <a:xfrm>
              <a:off x="4853625" y="409875"/>
              <a:ext cx="678700" cy="928550"/>
            </a:xfrm>
            <a:custGeom>
              <a:avLst/>
              <a:gdLst/>
              <a:ahLst/>
              <a:cxnLst/>
              <a:rect l="l" t="t" r="r" b="b"/>
              <a:pathLst>
                <a:path w="27148" h="37142" extrusionOk="0">
                  <a:moveTo>
                    <a:pt x="1891" y="28134"/>
                  </a:moveTo>
                  <a:cubicBezTo>
                    <a:pt x="5240" y="20111"/>
                    <a:pt x="14245" y="0"/>
                    <a:pt x="15419" y="2007"/>
                  </a:cubicBezTo>
                  <a:cubicBezTo>
                    <a:pt x="16791" y="4353"/>
                    <a:pt x="15639" y="12889"/>
                    <a:pt x="16453" y="13359"/>
                  </a:cubicBezTo>
                  <a:cubicBezTo>
                    <a:pt x="17266" y="13832"/>
                    <a:pt x="23162" y="8727"/>
                    <a:pt x="22724" y="11486"/>
                  </a:cubicBezTo>
                  <a:cubicBezTo>
                    <a:pt x="22286" y="14246"/>
                    <a:pt x="19188" y="18367"/>
                    <a:pt x="19820" y="18798"/>
                  </a:cubicBezTo>
                  <a:cubicBezTo>
                    <a:pt x="20453" y="19227"/>
                    <a:pt x="24894" y="16746"/>
                    <a:pt x="25430" y="19410"/>
                  </a:cubicBezTo>
                  <a:cubicBezTo>
                    <a:pt x="25967" y="22072"/>
                    <a:pt x="21336" y="24829"/>
                    <a:pt x="21598" y="25492"/>
                  </a:cubicBezTo>
                  <a:cubicBezTo>
                    <a:pt x="21859" y="26156"/>
                    <a:pt x="27148" y="26091"/>
                    <a:pt x="26373" y="27820"/>
                  </a:cubicBezTo>
                  <a:cubicBezTo>
                    <a:pt x="25597" y="29549"/>
                    <a:pt x="19607" y="30884"/>
                    <a:pt x="19471" y="31487"/>
                  </a:cubicBezTo>
                  <a:cubicBezTo>
                    <a:pt x="19333" y="32091"/>
                    <a:pt x="22253" y="33773"/>
                    <a:pt x="21814" y="34721"/>
                  </a:cubicBezTo>
                  <a:cubicBezTo>
                    <a:pt x="21376" y="35669"/>
                    <a:pt x="12369" y="37142"/>
                    <a:pt x="7725" y="36337"/>
                  </a:cubicBezTo>
                  <a:cubicBezTo>
                    <a:pt x="2701" y="35468"/>
                    <a:pt x="1" y="32660"/>
                    <a:pt x="1891" y="281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2"/>
            <p:cNvSpPr/>
            <p:nvPr/>
          </p:nvSpPr>
          <p:spPr>
            <a:xfrm>
              <a:off x="4748450" y="1879875"/>
              <a:ext cx="296975" cy="318125"/>
            </a:xfrm>
            <a:custGeom>
              <a:avLst/>
              <a:gdLst/>
              <a:ahLst/>
              <a:cxnLst/>
              <a:rect l="l" t="t" r="r" b="b"/>
              <a:pathLst>
                <a:path w="11879" h="12725" extrusionOk="0">
                  <a:moveTo>
                    <a:pt x="1417" y="769"/>
                  </a:moveTo>
                  <a:cubicBezTo>
                    <a:pt x="1162" y="2941"/>
                    <a:pt x="2184" y="4903"/>
                    <a:pt x="3748" y="6563"/>
                  </a:cubicBezTo>
                  <a:cubicBezTo>
                    <a:pt x="6043" y="9001"/>
                    <a:pt x="9481" y="10782"/>
                    <a:pt x="11878" y="11672"/>
                  </a:cubicBezTo>
                  <a:lnTo>
                    <a:pt x="11488" y="12724"/>
                  </a:lnTo>
                  <a:cubicBezTo>
                    <a:pt x="8972" y="11791"/>
                    <a:pt x="5357" y="9914"/>
                    <a:pt x="2926" y="7333"/>
                  </a:cubicBezTo>
                  <a:cubicBezTo>
                    <a:pt x="1155" y="5452"/>
                    <a:pt x="0" y="3193"/>
                    <a:pt x="301" y="635"/>
                  </a:cubicBezTo>
                  <a:cubicBezTo>
                    <a:pt x="317" y="1"/>
                    <a:pt x="1440" y="147"/>
                    <a:pt x="1417" y="76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2"/>
            <p:cNvSpPr/>
            <p:nvPr/>
          </p:nvSpPr>
          <p:spPr>
            <a:xfrm>
              <a:off x="3787700" y="345000"/>
              <a:ext cx="2436700" cy="1938350"/>
            </a:xfrm>
            <a:custGeom>
              <a:avLst/>
              <a:gdLst/>
              <a:ahLst/>
              <a:cxnLst/>
              <a:rect l="l" t="t" r="r" b="b"/>
              <a:pathLst>
                <a:path w="97468" h="77534" extrusionOk="0">
                  <a:moveTo>
                    <a:pt x="31484" y="64149"/>
                  </a:moveTo>
                  <a:cubicBezTo>
                    <a:pt x="58712" y="77533"/>
                    <a:pt x="97467" y="55912"/>
                    <a:pt x="95345" y="51011"/>
                  </a:cubicBezTo>
                  <a:cubicBezTo>
                    <a:pt x="95087" y="50990"/>
                    <a:pt x="90742" y="53894"/>
                    <a:pt x="89249" y="53598"/>
                  </a:cubicBezTo>
                  <a:cubicBezTo>
                    <a:pt x="82645" y="52291"/>
                    <a:pt x="69307" y="44848"/>
                    <a:pt x="59959" y="33719"/>
                  </a:cubicBezTo>
                  <a:cubicBezTo>
                    <a:pt x="51070" y="23135"/>
                    <a:pt x="47456" y="17132"/>
                    <a:pt x="41036" y="14086"/>
                  </a:cubicBezTo>
                  <a:cubicBezTo>
                    <a:pt x="11338" y="0"/>
                    <a:pt x="0" y="48671"/>
                    <a:pt x="31484" y="641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2"/>
            <p:cNvSpPr/>
            <p:nvPr/>
          </p:nvSpPr>
          <p:spPr>
            <a:xfrm>
              <a:off x="4808725" y="583350"/>
              <a:ext cx="1302975" cy="1080225"/>
            </a:xfrm>
            <a:custGeom>
              <a:avLst/>
              <a:gdLst/>
              <a:ahLst/>
              <a:cxnLst/>
              <a:rect l="l" t="t" r="r" b="b"/>
              <a:pathLst>
                <a:path w="52119" h="43209" extrusionOk="0">
                  <a:moveTo>
                    <a:pt x="6459" y="18732"/>
                  </a:moveTo>
                  <a:cubicBezTo>
                    <a:pt x="17909" y="10663"/>
                    <a:pt x="43219" y="1"/>
                    <a:pt x="43801" y="3945"/>
                  </a:cubicBezTo>
                  <a:cubicBezTo>
                    <a:pt x="44442" y="8276"/>
                    <a:pt x="38287" y="9730"/>
                    <a:pt x="38992" y="11070"/>
                  </a:cubicBezTo>
                  <a:cubicBezTo>
                    <a:pt x="39698" y="12411"/>
                    <a:pt x="52119" y="10506"/>
                    <a:pt x="49154" y="13892"/>
                  </a:cubicBezTo>
                  <a:cubicBezTo>
                    <a:pt x="46191" y="17280"/>
                    <a:pt x="38427" y="20244"/>
                    <a:pt x="38920" y="21374"/>
                  </a:cubicBezTo>
                  <a:cubicBezTo>
                    <a:pt x="39414" y="22502"/>
                    <a:pt x="48305" y="20916"/>
                    <a:pt x="46752" y="25010"/>
                  </a:cubicBezTo>
                  <a:cubicBezTo>
                    <a:pt x="45199" y="29102"/>
                    <a:pt x="35815" y="30901"/>
                    <a:pt x="35603" y="32031"/>
                  </a:cubicBezTo>
                  <a:cubicBezTo>
                    <a:pt x="35391" y="33159"/>
                    <a:pt x="43264" y="35294"/>
                    <a:pt x="40724" y="36987"/>
                  </a:cubicBezTo>
                  <a:cubicBezTo>
                    <a:pt x="38183" y="38681"/>
                    <a:pt x="28264" y="37676"/>
                    <a:pt x="27559" y="38383"/>
                  </a:cubicBezTo>
                  <a:cubicBezTo>
                    <a:pt x="26854" y="39088"/>
                    <a:pt x="32208" y="41374"/>
                    <a:pt x="30797" y="42291"/>
                  </a:cubicBezTo>
                  <a:cubicBezTo>
                    <a:pt x="29386" y="43209"/>
                    <a:pt x="13021" y="40005"/>
                    <a:pt x="7375" y="34924"/>
                  </a:cubicBezTo>
                  <a:cubicBezTo>
                    <a:pt x="1275" y="29431"/>
                    <a:pt x="1" y="23285"/>
                    <a:pt x="6459" y="1873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2"/>
            <p:cNvSpPr/>
            <p:nvPr/>
          </p:nvSpPr>
          <p:spPr>
            <a:xfrm>
              <a:off x="4404675" y="734400"/>
              <a:ext cx="215000" cy="208625"/>
            </a:xfrm>
            <a:custGeom>
              <a:avLst/>
              <a:gdLst/>
              <a:ahLst/>
              <a:cxnLst/>
              <a:rect l="l" t="t" r="r" b="b"/>
              <a:pathLst>
                <a:path w="8600" h="8345" extrusionOk="0">
                  <a:moveTo>
                    <a:pt x="4804" y="1"/>
                  </a:moveTo>
                  <a:cubicBezTo>
                    <a:pt x="7024" y="1"/>
                    <a:pt x="8600" y="1869"/>
                    <a:pt x="8320" y="4173"/>
                  </a:cubicBezTo>
                  <a:cubicBezTo>
                    <a:pt x="8042" y="6477"/>
                    <a:pt x="6016" y="8344"/>
                    <a:pt x="3796" y="8344"/>
                  </a:cubicBezTo>
                  <a:cubicBezTo>
                    <a:pt x="1575" y="8344"/>
                    <a:pt x="0" y="6476"/>
                    <a:pt x="279" y="4173"/>
                  </a:cubicBezTo>
                  <a:cubicBezTo>
                    <a:pt x="557" y="1869"/>
                    <a:pt x="2583" y="1"/>
                    <a:pt x="4804" y="1"/>
                  </a:cubicBezTo>
                  <a:close/>
                </a:path>
              </a:pathLst>
            </a:custGeom>
            <a:solidFill>
              <a:srgbClr val="3E3B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2"/>
            <p:cNvSpPr/>
            <p:nvPr/>
          </p:nvSpPr>
          <p:spPr>
            <a:xfrm>
              <a:off x="4435225" y="779025"/>
              <a:ext cx="90700" cy="87975"/>
            </a:xfrm>
            <a:custGeom>
              <a:avLst/>
              <a:gdLst/>
              <a:ahLst/>
              <a:cxnLst/>
              <a:rect l="l" t="t" r="r" b="b"/>
              <a:pathLst>
                <a:path w="3628" h="3519" extrusionOk="0">
                  <a:moveTo>
                    <a:pt x="2027" y="1"/>
                  </a:moveTo>
                  <a:cubicBezTo>
                    <a:pt x="2963" y="1"/>
                    <a:pt x="3627" y="789"/>
                    <a:pt x="3509" y="1760"/>
                  </a:cubicBezTo>
                  <a:cubicBezTo>
                    <a:pt x="3393" y="2732"/>
                    <a:pt x="2537" y="3519"/>
                    <a:pt x="1601" y="3519"/>
                  </a:cubicBezTo>
                  <a:cubicBezTo>
                    <a:pt x="666" y="3519"/>
                    <a:pt x="0" y="2731"/>
                    <a:pt x="119" y="1760"/>
                  </a:cubicBezTo>
                  <a:cubicBezTo>
                    <a:pt x="236" y="787"/>
                    <a:pt x="1090" y="1"/>
                    <a:pt x="20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2"/>
            <p:cNvSpPr/>
            <p:nvPr/>
          </p:nvSpPr>
          <p:spPr>
            <a:xfrm>
              <a:off x="5008575" y="2113975"/>
              <a:ext cx="110250" cy="195200"/>
            </a:xfrm>
            <a:custGeom>
              <a:avLst/>
              <a:gdLst/>
              <a:ahLst/>
              <a:cxnLst/>
              <a:rect l="l" t="t" r="r" b="b"/>
              <a:pathLst>
                <a:path w="4410" h="7808" extrusionOk="0">
                  <a:moveTo>
                    <a:pt x="350" y="2911"/>
                  </a:moveTo>
                  <a:cubicBezTo>
                    <a:pt x="933" y="3744"/>
                    <a:pt x="2445" y="7807"/>
                    <a:pt x="2656" y="7672"/>
                  </a:cubicBezTo>
                  <a:cubicBezTo>
                    <a:pt x="2867" y="7536"/>
                    <a:pt x="1495" y="4288"/>
                    <a:pt x="1627" y="4218"/>
                  </a:cubicBezTo>
                  <a:cubicBezTo>
                    <a:pt x="1761" y="4149"/>
                    <a:pt x="3582" y="7575"/>
                    <a:pt x="3646" y="7280"/>
                  </a:cubicBezTo>
                  <a:cubicBezTo>
                    <a:pt x="3708" y="6986"/>
                    <a:pt x="1937" y="3700"/>
                    <a:pt x="2030" y="3599"/>
                  </a:cubicBezTo>
                  <a:cubicBezTo>
                    <a:pt x="2121" y="3496"/>
                    <a:pt x="4361" y="6110"/>
                    <a:pt x="4385" y="5757"/>
                  </a:cubicBezTo>
                  <a:cubicBezTo>
                    <a:pt x="4410" y="5405"/>
                    <a:pt x="1368" y="2018"/>
                    <a:pt x="1018" y="1480"/>
                  </a:cubicBezTo>
                  <a:cubicBezTo>
                    <a:pt x="669" y="941"/>
                    <a:pt x="292" y="1"/>
                    <a:pt x="147" y="74"/>
                  </a:cubicBezTo>
                  <a:cubicBezTo>
                    <a:pt x="0" y="146"/>
                    <a:pt x="350" y="2911"/>
                    <a:pt x="350" y="29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2"/>
            <p:cNvSpPr/>
            <p:nvPr/>
          </p:nvSpPr>
          <p:spPr>
            <a:xfrm>
              <a:off x="4120675" y="1180850"/>
              <a:ext cx="1400225" cy="913775"/>
            </a:xfrm>
            <a:custGeom>
              <a:avLst/>
              <a:gdLst/>
              <a:ahLst/>
              <a:cxnLst/>
              <a:rect l="l" t="t" r="r" b="b"/>
              <a:pathLst>
                <a:path w="56009" h="36551" extrusionOk="0">
                  <a:moveTo>
                    <a:pt x="56009" y="32547"/>
                  </a:moveTo>
                  <a:cubicBezTo>
                    <a:pt x="17721" y="32383"/>
                    <a:pt x="12371" y="0"/>
                    <a:pt x="0" y="7484"/>
                  </a:cubicBezTo>
                  <a:cubicBezTo>
                    <a:pt x="1832" y="16548"/>
                    <a:pt x="7577" y="25510"/>
                    <a:pt x="18166" y="30715"/>
                  </a:cubicBezTo>
                  <a:cubicBezTo>
                    <a:pt x="30036" y="36550"/>
                    <a:pt x="44097" y="35731"/>
                    <a:pt x="56009" y="325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2"/>
            <p:cNvSpPr/>
            <p:nvPr/>
          </p:nvSpPr>
          <p:spPr>
            <a:xfrm>
              <a:off x="4937925" y="1940800"/>
              <a:ext cx="322000" cy="282350"/>
            </a:xfrm>
            <a:custGeom>
              <a:avLst/>
              <a:gdLst/>
              <a:ahLst/>
              <a:cxnLst/>
              <a:rect l="l" t="t" r="r" b="b"/>
              <a:pathLst>
                <a:path w="12880" h="11294" extrusionOk="0">
                  <a:moveTo>
                    <a:pt x="1185" y="631"/>
                  </a:moveTo>
                  <a:cubicBezTo>
                    <a:pt x="1194" y="2817"/>
                    <a:pt x="2443" y="4643"/>
                    <a:pt x="4194" y="6104"/>
                  </a:cubicBezTo>
                  <a:cubicBezTo>
                    <a:pt x="6765" y="8249"/>
                    <a:pt x="10392" y="9605"/>
                    <a:pt x="12879" y="10200"/>
                  </a:cubicBezTo>
                  <a:lnTo>
                    <a:pt x="12619" y="11293"/>
                  </a:lnTo>
                  <a:cubicBezTo>
                    <a:pt x="10009" y="10668"/>
                    <a:pt x="6194" y="9238"/>
                    <a:pt x="3472" y="6967"/>
                  </a:cubicBezTo>
                  <a:cubicBezTo>
                    <a:pt x="1488" y="5311"/>
                    <a:pt x="71" y="3207"/>
                    <a:pt x="62" y="630"/>
                  </a:cubicBezTo>
                  <a:cubicBezTo>
                    <a:pt x="0" y="1"/>
                    <a:pt x="1134" y="10"/>
                    <a:pt x="1185" y="63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2"/>
            <p:cNvSpPr/>
            <p:nvPr/>
          </p:nvSpPr>
          <p:spPr>
            <a:xfrm>
              <a:off x="5215075" y="2142375"/>
              <a:ext cx="129600" cy="185200"/>
            </a:xfrm>
            <a:custGeom>
              <a:avLst/>
              <a:gdLst/>
              <a:ahLst/>
              <a:cxnLst/>
              <a:rect l="l" t="t" r="r" b="b"/>
              <a:pathLst>
                <a:path w="5184" h="7408" extrusionOk="0">
                  <a:moveTo>
                    <a:pt x="750" y="2870"/>
                  </a:moveTo>
                  <a:cubicBezTo>
                    <a:pt x="1447" y="3610"/>
                    <a:pt x="3538" y="7408"/>
                    <a:pt x="3727" y="7243"/>
                  </a:cubicBezTo>
                  <a:cubicBezTo>
                    <a:pt x="3916" y="7078"/>
                    <a:pt x="2083" y="4065"/>
                    <a:pt x="2205" y="3977"/>
                  </a:cubicBezTo>
                  <a:cubicBezTo>
                    <a:pt x="2327" y="3889"/>
                    <a:pt x="4629" y="7012"/>
                    <a:pt x="4649" y="6712"/>
                  </a:cubicBezTo>
                  <a:cubicBezTo>
                    <a:pt x="4669" y="6411"/>
                    <a:pt x="2435" y="3421"/>
                    <a:pt x="2510" y="3304"/>
                  </a:cubicBezTo>
                  <a:cubicBezTo>
                    <a:pt x="2586" y="3190"/>
                    <a:pt x="5183" y="5448"/>
                    <a:pt x="5157" y="5096"/>
                  </a:cubicBezTo>
                  <a:cubicBezTo>
                    <a:pt x="5130" y="4743"/>
                    <a:pt x="1625" y="1839"/>
                    <a:pt x="1201" y="1357"/>
                  </a:cubicBezTo>
                  <a:cubicBezTo>
                    <a:pt x="775" y="875"/>
                    <a:pt x="267" y="0"/>
                    <a:pt x="133" y="94"/>
                  </a:cubicBezTo>
                  <a:cubicBezTo>
                    <a:pt x="0" y="188"/>
                    <a:pt x="750" y="2870"/>
                    <a:pt x="750" y="28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2"/>
            <p:cNvSpPr/>
            <p:nvPr/>
          </p:nvSpPr>
          <p:spPr>
            <a:xfrm>
              <a:off x="4277325" y="958825"/>
              <a:ext cx="244925" cy="249475"/>
            </a:xfrm>
            <a:custGeom>
              <a:avLst/>
              <a:gdLst/>
              <a:ahLst/>
              <a:cxnLst/>
              <a:rect l="l" t="t" r="r" b="b"/>
              <a:pathLst>
                <a:path w="9797" h="9979" extrusionOk="0">
                  <a:moveTo>
                    <a:pt x="4899" y="9979"/>
                  </a:moveTo>
                  <a:cubicBezTo>
                    <a:pt x="7596" y="9979"/>
                    <a:pt x="9796" y="7738"/>
                    <a:pt x="9796" y="4990"/>
                  </a:cubicBezTo>
                  <a:cubicBezTo>
                    <a:pt x="9796" y="2242"/>
                    <a:pt x="7596" y="1"/>
                    <a:pt x="4899" y="1"/>
                  </a:cubicBezTo>
                  <a:cubicBezTo>
                    <a:pt x="2201" y="1"/>
                    <a:pt x="1" y="2242"/>
                    <a:pt x="1" y="4990"/>
                  </a:cubicBezTo>
                  <a:cubicBezTo>
                    <a:pt x="1" y="7738"/>
                    <a:pt x="2201" y="9979"/>
                    <a:pt x="4899" y="997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Recorded Sound">
            <a:hlinkClick r:id="" action="ppaction://media"/>
            <a:extLst>
              <a:ext uri="{FF2B5EF4-FFF2-40B4-BE49-F238E27FC236}">
                <a16:creationId xmlns:a16="http://schemas.microsoft.com/office/drawing/2014/main" id="{066CBCC3-C0BA-428F-A4CB-DEC5F8F7B5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2296286"/>
            <a:ext cx="428450" cy="6938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Science Subject for Elementary - 3rd Grade: Oxygen Cycle XL by Slidego">
  <a:themeElements>
    <a:clrScheme name="Simple Light">
      <a:dk1>
        <a:srgbClr val="FFFFFF"/>
      </a:dk1>
      <a:lt1>
        <a:srgbClr val="4B4B4B"/>
      </a:lt1>
      <a:dk2>
        <a:srgbClr val="B9EBFF"/>
      </a:dk2>
      <a:lt2>
        <a:srgbClr val="3A87DB"/>
      </a:lt2>
      <a:accent1>
        <a:srgbClr val="FFF797"/>
      </a:accent1>
      <a:accent2>
        <a:srgbClr val="EF9067"/>
      </a:accent2>
      <a:accent3>
        <a:srgbClr val="F27281"/>
      </a:accent3>
      <a:accent4>
        <a:srgbClr val="B2C654"/>
      </a:accent4>
      <a:accent5>
        <a:srgbClr val="67C787"/>
      </a:accent5>
      <a:accent6>
        <a:srgbClr val="006854"/>
      </a:accent6>
      <a:hlink>
        <a:srgbClr val="4B4B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691</TotalTime>
  <Words>332</Words>
  <Application>Microsoft Office PowerPoint</Application>
  <PresentationFormat>On-screen Show (16:9)</PresentationFormat>
  <Paragraphs>42</Paragraphs>
  <Slides>7</Slides>
  <Notes>7</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Comfortaa</vt:lpstr>
      <vt:lpstr>Wingdings</vt:lpstr>
      <vt:lpstr>Fredoka One</vt:lpstr>
      <vt:lpstr>Science Subject for Elementary - 3rd Grade: Oxygen Cycle XL by Slidego</vt:lpstr>
      <vt:lpstr>Promosi layanan perpustakaan </vt:lpstr>
      <vt:lpstr>Pengertian promosi </vt:lpstr>
      <vt:lpstr>Tujuan promosi perpustakaan</vt:lpstr>
      <vt:lpstr>Fungsi promosi perpustakaaan  1. Membantu memperkenalkan eksistensi perpustakaan pada masyarakat secara luas 2. Membantu menginformasi tentang visi,misi tujuan dan manfaat perpustakaan bagi masyarakat. 3. Membantu menginformasikan isi perpustakan ,siapa yang dapat mengunakan, kapan waktu layanaan perpustakaan ,lokasi perpustakaan dan bagaimana cara menjadi anggota perpustakaaan. 4. Membantu menginformasikan koleksi yang ada di perpustakaan. 5. Membantu menginformasikan kegiatan-kegiatan yang ada di perpustakaan.</vt:lpstr>
      <vt:lpstr>Sarana promosi perpustakaan</vt:lpstr>
      <vt:lpstr>Kegiatan Promosi Perpustakaan   a. Menyebarkan browsur b. Menyebarkan poster c. Menyebarkan new letter d. Membagi-bagikan pembatas buku e. Menerbitkan terbitan khusus perpustakaan  f. Menyelenggarakan pendidikan pemakai g. Menyelenggarakan pameran perpustakaan  h. Menyenggarakan seminar dan ceramah  </vt:lpstr>
      <vt:lpstr>Kendala dan upaya dalam promosi perpustakaan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 5 Media dan Alat Peraga dalam Pembelajaran IPA</dc:title>
  <dc:creator>lenovo</dc:creator>
  <cp:lastModifiedBy>lenovo</cp:lastModifiedBy>
  <cp:revision>23</cp:revision>
  <dcterms:modified xsi:type="dcterms:W3CDTF">2023-11-25T06:41:49Z</dcterms:modified>
</cp:coreProperties>
</file>